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
  </p:notesMasterIdLst>
  <p:sldIdLst>
    <p:sldId id="345" r:id="rId2"/>
    <p:sldId id="346" r:id="rId3"/>
    <p:sldId id="322" r:id="rId4"/>
    <p:sldId id="343" r:id="rId5"/>
    <p:sldId id="353" r:id="rId6"/>
    <p:sldId id="349" r:id="rId7"/>
    <p:sldId id="339" r:id="rId8"/>
    <p:sldId id="332" r:id="rId9"/>
    <p:sldId id="328" r:id="rId10"/>
    <p:sldId id="330" r:id="rId11"/>
    <p:sldId id="331" r:id="rId12"/>
    <p:sldId id="350" r:id="rId13"/>
    <p:sldId id="351" r:id="rId14"/>
    <p:sldId id="354" r:id="rId15"/>
  </p:sldIdLst>
  <p:sldSz cx="11880850" cy="7345363"/>
  <p:notesSz cx="6858000" cy="9144000"/>
  <p:defaultTextStyle>
    <a:defPPr>
      <a:defRPr lang="tr-TR"/>
    </a:defPPr>
    <a:lvl1pPr marL="0" algn="l" defTabSz="1098560" rtl="0" eaLnBrk="1" latinLnBrk="0" hangingPunct="1">
      <a:defRPr sz="2200" kern="1200">
        <a:solidFill>
          <a:schemeClr val="tx1"/>
        </a:solidFill>
        <a:latin typeface="+mn-lt"/>
        <a:ea typeface="+mn-ea"/>
        <a:cs typeface="+mn-cs"/>
      </a:defRPr>
    </a:lvl1pPr>
    <a:lvl2pPr marL="549280" algn="l" defTabSz="1098560" rtl="0" eaLnBrk="1" latinLnBrk="0" hangingPunct="1">
      <a:defRPr sz="2200" kern="1200">
        <a:solidFill>
          <a:schemeClr val="tx1"/>
        </a:solidFill>
        <a:latin typeface="+mn-lt"/>
        <a:ea typeface="+mn-ea"/>
        <a:cs typeface="+mn-cs"/>
      </a:defRPr>
    </a:lvl2pPr>
    <a:lvl3pPr marL="1098560" algn="l" defTabSz="1098560" rtl="0" eaLnBrk="1" latinLnBrk="0" hangingPunct="1">
      <a:defRPr sz="2200" kern="1200">
        <a:solidFill>
          <a:schemeClr val="tx1"/>
        </a:solidFill>
        <a:latin typeface="+mn-lt"/>
        <a:ea typeface="+mn-ea"/>
        <a:cs typeface="+mn-cs"/>
      </a:defRPr>
    </a:lvl3pPr>
    <a:lvl4pPr marL="1647840" algn="l" defTabSz="1098560" rtl="0" eaLnBrk="1" latinLnBrk="0" hangingPunct="1">
      <a:defRPr sz="2200" kern="1200">
        <a:solidFill>
          <a:schemeClr val="tx1"/>
        </a:solidFill>
        <a:latin typeface="+mn-lt"/>
        <a:ea typeface="+mn-ea"/>
        <a:cs typeface="+mn-cs"/>
      </a:defRPr>
    </a:lvl4pPr>
    <a:lvl5pPr marL="2197120" algn="l" defTabSz="1098560" rtl="0" eaLnBrk="1" latinLnBrk="0" hangingPunct="1">
      <a:defRPr sz="2200" kern="1200">
        <a:solidFill>
          <a:schemeClr val="tx1"/>
        </a:solidFill>
        <a:latin typeface="+mn-lt"/>
        <a:ea typeface="+mn-ea"/>
        <a:cs typeface="+mn-cs"/>
      </a:defRPr>
    </a:lvl5pPr>
    <a:lvl6pPr marL="2746400" algn="l" defTabSz="1098560" rtl="0" eaLnBrk="1" latinLnBrk="0" hangingPunct="1">
      <a:defRPr sz="2200" kern="1200">
        <a:solidFill>
          <a:schemeClr val="tx1"/>
        </a:solidFill>
        <a:latin typeface="+mn-lt"/>
        <a:ea typeface="+mn-ea"/>
        <a:cs typeface="+mn-cs"/>
      </a:defRPr>
    </a:lvl6pPr>
    <a:lvl7pPr marL="3295680" algn="l" defTabSz="1098560" rtl="0" eaLnBrk="1" latinLnBrk="0" hangingPunct="1">
      <a:defRPr sz="2200" kern="1200">
        <a:solidFill>
          <a:schemeClr val="tx1"/>
        </a:solidFill>
        <a:latin typeface="+mn-lt"/>
        <a:ea typeface="+mn-ea"/>
        <a:cs typeface="+mn-cs"/>
      </a:defRPr>
    </a:lvl7pPr>
    <a:lvl8pPr marL="3844961" algn="l" defTabSz="1098560" rtl="0" eaLnBrk="1" latinLnBrk="0" hangingPunct="1">
      <a:defRPr sz="2200" kern="1200">
        <a:solidFill>
          <a:schemeClr val="tx1"/>
        </a:solidFill>
        <a:latin typeface="+mn-lt"/>
        <a:ea typeface="+mn-ea"/>
        <a:cs typeface="+mn-cs"/>
      </a:defRPr>
    </a:lvl8pPr>
    <a:lvl9pPr marL="4394241" algn="l" defTabSz="1098560"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13">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F1F2"/>
    <a:srgbClr val="CFE9F1"/>
    <a:srgbClr val="FC04DE"/>
    <a:srgbClr val="660033"/>
    <a:srgbClr val="FF0066"/>
    <a:srgbClr val="131313"/>
    <a:srgbClr val="F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588" autoAdjust="0"/>
  </p:normalViewPr>
  <p:slideViewPr>
    <p:cSldViewPr showGuides="1">
      <p:cViewPr varScale="1">
        <p:scale>
          <a:sx n="58" d="100"/>
          <a:sy n="58" d="100"/>
        </p:scale>
        <p:origin x="1248" y="72"/>
      </p:cViewPr>
      <p:guideLst>
        <p:guide orient="horz" pos="2313"/>
        <p:guide pos="37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803DD5-9023-44DE-A762-01DF66DF8DFA}" type="datetimeFigureOut">
              <a:rPr lang="tr-TR" smtClean="0"/>
              <a:pPr/>
              <a:t>15.12.2020</a:t>
            </a:fld>
            <a:endParaRPr lang="tr-TR"/>
          </a:p>
        </p:txBody>
      </p:sp>
      <p:sp>
        <p:nvSpPr>
          <p:cNvPr id="4" name="Slayt Görüntüsü Yer Tutucusu 3"/>
          <p:cNvSpPr>
            <a:spLocks noGrp="1" noRot="1" noChangeAspect="1"/>
          </p:cNvSpPr>
          <p:nvPr>
            <p:ph type="sldImg" idx="2"/>
          </p:nvPr>
        </p:nvSpPr>
        <p:spPr>
          <a:xfrm>
            <a:off x="657225" y="685800"/>
            <a:ext cx="554355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3A90C4-8CE8-47C8-B808-140B035BD8D2}" type="slidenum">
              <a:rPr lang="tr-TR" smtClean="0"/>
              <a:pPr/>
              <a:t>‹#›</a:t>
            </a:fld>
            <a:endParaRPr lang="tr-TR"/>
          </a:p>
        </p:txBody>
      </p:sp>
    </p:spTree>
    <p:extLst>
      <p:ext uri="{BB962C8B-B14F-4D97-AF65-F5344CB8AC3E}">
        <p14:creationId xmlns:p14="http://schemas.microsoft.com/office/powerpoint/2010/main" val="28270699"/>
      </p:ext>
    </p:extLst>
  </p:cSld>
  <p:clrMap bg1="lt1" tx1="dk1" bg2="lt2" tx2="dk2" accent1="accent1" accent2="accent2" accent3="accent3" accent4="accent4" accent5="accent5" accent6="accent6" hlink="hlink" folHlink="folHlink"/>
  <p:notesStyle>
    <a:lvl1pPr marL="0" algn="l" defTabSz="1098560" rtl="0" eaLnBrk="1" latinLnBrk="0" hangingPunct="1">
      <a:defRPr sz="1400" kern="1200">
        <a:solidFill>
          <a:schemeClr val="tx1"/>
        </a:solidFill>
        <a:latin typeface="+mn-lt"/>
        <a:ea typeface="+mn-ea"/>
        <a:cs typeface="+mn-cs"/>
      </a:defRPr>
    </a:lvl1pPr>
    <a:lvl2pPr marL="549280" algn="l" defTabSz="1098560" rtl="0" eaLnBrk="1" latinLnBrk="0" hangingPunct="1">
      <a:defRPr sz="1400" kern="1200">
        <a:solidFill>
          <a:schemeClr val="tx1"/>
        </a:solidFill>
        <a:latin typeface="+mn-lt"/>
        <a:ea typeface="+mn-ea"/>
        <a:cs typeface="+mn-cs"/>
      </a:defRPr>
    </a:lvl2pPr>
    <a:lvl3pPr marL="1098560" algn="l" defTabSz="1098560" rtl="0" eaLnBrk="1" latinLnBrk="0" hangingPunct="1">
      <a:defRPr sz="1400" kern="1200">
        <a:solidFill>
          <a:schemeClr val="tx1"/>
        </a:solidFill>
        <a:latin typeface="+mn-lt"/>
        <a:ea typeface="+mn-ea"/>
        <a:cs typeface="+mn-cs"/>
      </a:defRPr>
    </a:lvl3pPr>
    <a:lvl4pPr marL="1647840" algn="l" defTabSz="1098560" rtl="0" eaLnBrk="1" latinLnBrk="0" hangingPunct="1">
      <a:defRPr sz="1400" kern="1200">
        <a:solidFill>
          <a:schemeClr val="tx1"/>
        </a:solidFill>
        <a:latin typeface="+mn-lt"/>
        <a:ea typeface="+mn-ea"/>
        <a:cs typeface="+mn-cs"/>
      </a:defRPr>
    </a:lvl4pPr>
    <a:lvl5pPr marL="2197120" algn="l" defTabSz="1098560" rtl="0" eaLnBrk="1" latinLnBrk="0" hangingPunct="1">
      <a:defRPr sz="1400" kern="1200">
        <a:solidFill>
          <a:schemeClr val="tx1"/>
        </a:solidFill>
        <a:latin typeface="+mn-lt"/>
        <a:ea typeface="+mn-ea"/>
        <a:cs typeface="+mn-cs"/>
      </a:defRPr>
    </a:lvl5pPr>
    <a:lvl6pPr marL="2746400" algn="l" defTabSz="1098560" rtl="0" eaLnBrk="1" latinLnBrk="0" hangingPunct="1">
      <a:defRPr sz="1400" kern="1200">
        <a:solidFill>
          <a:schemeClr val="tx1"/>
        </a:solidFill>
        <a:latin typeface="+mn-lt"/>
        <a:ea typeface="+mn-ea"/>
        <a:cs typeface="+mn-cs"/>
      </a:defRPr>
    </a:lvl6pPr>
    <a:lvl7pPr marL="3295680" algn="l" defTabSz="1098560" rtl="0" eaLnBrk="1" latinLnBrk="0" hangingPunct="1">
      <a:defRPr sz="1400" kern="1200">
        <a:solidFill>
          <a:schemeClr val="tx1"/>
        </a:solidFill>
        <a:latin typeface="+mn-lt"/>
        <a:ea typeface="+mn-ea"/>
        <a:cs typeface="+mn-cs"/>
      </a:defRPr>
    </a:lvl7pPr>
    <a:lvl8pPr marL="3844961" algn="l" defTabSz="1098560" rtl="0" eaLnBrk="1" latinLnBrk="0" hangingPunct="1">
      <a:defRPr sz="1400" kern="1200">
        <a:solidFill>
          <a:schemeClr val="tx1"/>
        </a:solidFill>
        <a:latin typeface="+mn-lt"/>
        <a:ea typeface="+mn-ea"/>
        <a:cs typeface="+mn-cs"/>
      </a:defRPr>
    </a:lvl8pPr>
    <a:lvl9pPr marL="4394241" algn="l" defTabSz="109856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43A90C4-8CE8-47C8-B808-140B035BD8D2}" type="slidenum">
              <a:rPr lang="tr-TR" smtClean="0"/>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43A90C4-8CE8-47C8-B808-140B035BD8D2}" type="slidenum">
              <a:rPr lang="tr-TR" smtClean="0"/>
              <a:pPr/>
              <a:t>4</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43A90C4-8CE8-47C8-B808-140B035BD8D2}" type="slidenum">
              <a:rPr lang="tr-TR" smtClean="0"/>
              <a:pPr/>
              <a:t>5</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43A90C4-8CE8-47C8-B808-140B035BD8D2}" type="slidenum">
              <a:rPr lang="tr-TR" smtClean="0"/>
              <a:pPr/>
              <a:t>6</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143A90C4-8CE8-47C8-B808-140B035BD8D2}" type="slidenum">
              <a:rPr lang="tr-TR" smtClean="0"/>
              <a:pPr/>
              <a:t>7</a:t>
            </a:fld>
            <a:endParaRPr lang="tr-TR"/>
          </a:p>
        </p:txBody>
      </p:sp>
    </p:spTree>
    <p:extLst>
      <p:ext uri="{BB962C8B-B14F-4D97-AF65-F5344CB8AC3E}">
        <p14:creationId xmlns:p14="http://schemas.microsoft.com/office/powerpoint/2010/main" val="1985783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43A90C4-8CE8-47C8-B808-140B035BD8D2}" type="slidenum">
              <a:rPr lang="tr-TR" smtClean="0"/>
              <a:pPr/>
              <a:t>9</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43A90C4-8CE8-47C8-B808-140B035BD8D2}" type="slidenum">
              <a:rPr lang="tr-TR" smtClean="0"/>
              <a:pPr/>
              <a:t>11</a:t>
            </a:fld>
            <a:endParaRPr lang="tr-TR"/>
          </a:p>
        </p:txBody>
      </p:sp>
    </p:spTree>
    <p:extLst>
      <p:ext uri="{BB962C8B-B14F-4D97-AF65-F5344CB8AC3E}">
        <p14:creationId xmlns:p14="http://schemas.microsoft.com/office/powerpoint/2010/main" val="2918984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43A90C4-8CE8-47C8-B808-140B035BD8D2}" type="slidenum">
              <a:rPr lang="tr-TR" smtClean="0"/>
              <a:pPr/>
              <a:t>12</a:t>
            </a:fld>
            <a:endParaRPr lang="tr-TR"/>
          </a:p>
        </p:txBody>
      </p:sp>
    </p:spTree>
    <p:extLst>
      <p:ext uri="{BB962C8B-B14F-4D97-AF65-F5344CB8AC3E}">
        <p14:creationId xmlns:p14="http://schemas.microsoft.com/office/powerpoint/2010/main" val="2918984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43A90C4-8CE8-47C8-B808-140B035BD8D2}" type="slidenum">
              <a:rPr lang="tr-TR" smtClean="0"/>
              <a:pPr/>
              <a:t>13</a:t>
            </a:fld>
            <a:endParaRPr lang="tr-TR"/>
          </a:p>
        </p:txBody>
      </p:sp>
    </p:spTree>
    <p:extLst>
      <p:ext uri="{BB962C8B-B14F-4D97-AF65-F5344CB8AC3E}">
        <p14:creationId xmlns:p14="http://schemas.microsoft.com/office/powerpoint/2010/main" val="2918984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094" y="6855672"/>
            <a:ext cx="11877756" cy="4896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784463"/>
            <a:ext cx="11877756" cy="68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277" y="812887"/>
            <a:ext cx="9801701" cy="3819589"/>
          </a:xfrm>
        </p:spPr>
        <p:txBody>
          <a:bodyPr anchor="b">
            <a:normAutofit/>
          </a:bodyPr>
          <a:lstStyle>
            <a:lvl1pPr algn="l">
              <a:lnSpc>
                <a:spcPct val="85000"/>
              </a:lnSpc>
              <a:defRPr sz="7796" spc="-49"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71977" y="4772258"/>
            <a:ext cx="9801701" cy="1224227"/>
          </a:xfrm>
        </p:spPr>
        <p:txBody>
          <a:bodyPr lIns="91440" rIns="91440">
            <a:normAutofit/>
          </a:bodyPr>
          <a:lstStyle>
            <a:lvl1pPr marL="0" indent="0" algn="l">
              <a:buNone/>
              <a:defRPr sz="2339" cap="all" spc="195" baseline="0">
                <a:solidFill>
                  <a:schemeClr val="tx2"/>
                </a:solidFill>
                <a:latin typeface="+mj-lt"/>
              </a:defRPr>
            </a:lvl1pPr>
            <a:lvl2pPr marL="445541" indent="0" algn="ctr">
              <a:buNone/>
              <a:defRPr sz="2339"/>
            </a:lvl2pPr>
            <a:lvl3pPr marL="891083" indent="0" algn="ctr">
              <a:buNone/>
              <a:defRPr sz="2339"/>
            </a:lvl3pPr>
            <a:lvl4pPr marL="1336624" indent="0" algn="ctr">
              <a:buNone/>
              <a:defRPr sz="1949"/>
            </a:lvl4pPr>
            <a:lvl5pPr marL="1782166" indent="0" algn="ctr">
              <a:buNone/>
              <a:defRPr sz="1949"/>
            </a:lvl5pPr>
            <a:lvl6pPr marL="2227707" indent="0" algn="ctr">
              <a:buNone/>
              <a:defRPr sz="1949"/>
            </a:lvl6pPr>
            <a:lvl7pPr marL="2673248" indent="0" algn="ctr">
              <a:buNone/>
              <a:defRPr sz="1949"/>
            </a:lvl7pPr>
            <a:lvl8pPr marL="3118790" indent="0" algn="ctr">
              <a:buNone/>
              <a:defRPr sz="1949"/>
            </a:lvl8pPr>
            <a:lvl9pPr marL="3564331" indent="0" algn="ctr">
              <a:buNone/>
              <a:defRPr sz="1949"/>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E21AD91-5842-4855-ABE1-7C47FDDED654}" type="datetime1">
              <a:rPr lang="tr-TR" smtClean="0"/>
              <a:pPr/>
              <a:t>15.12.2020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FFAEE2-836E-461C-935D-D505FCDD2D8B}" type="slidenum">
              <a:rPr lang="tr-TR" smtClean="0"/>
              <a:pPr/>
              <a:t>‹#›</a:t>
            </a:fld>
            <a:endParaRPr lang="tr-TR"/>
          </a:p>
        </p:txBody>
      </p:sp>
      <p:cxnSp>
        <p:nvCxnSpPr>
          <p:cNvPr id="9" name="Straight Connector 8"/>
          <p:cNvCxnSpPr/>
          <p:nvPr/>
        </p:nvCxnSpPr>
        <p:spPr>
          <a:xfrm>
            <a:off x="1176837" y="4652063"/>
            <a:ext cx="962348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4178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78F79D5-F12B-4A60-87E7-2E781752EDA6}" type="datetime1">
              <a:rPr lang="tr-TR" smtClean="0"/>
              <a:pPr/>
              <a:t>15.12.2020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FFAEE2-836E-461C-935D-D505FCDD2D8B}" type="slidenum">
              <a:rPr lang="tr-TR" smtClean="0"/>
              <a:pPr/>
              <a:t>‹#›</a:t>
            </a:fld>
            <a:endParaRPr lang="tr-TR"/>
          </a:p>
        </p:txBody>
      </p:sp>
    </p:spTree>
    <p:extLst>
      <p:ext uri="{BB962C8B-B14F-4D97-AF65-F5344CB8AC3E}">
        <p14:creationId xmlns:p14="http://schemas.microsoft.com/office/powerpoint/2010/main" val="45670713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094" y="6855672"/>
            <a:ext cx="11877756" cy="4896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784463"/>
            <a:ext cx="11877756" cy="68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502233" y="444255"/>
            <a:ext cx="2561808" cy="616657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16809" y="444254"/>
            <a:ext cx="7536914" cy="6166573"/>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8BE12B-5619-4BF5-A33A-AEA209ABC85D}" type="datetime1">
              <a:rPr lang="tr-TR" smtClean="0"/>
              <a:pPr/>
              <a:t>15.12.2020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FFAEE2-836E-461C-935D-D505FCDD2D8B}" type="slidenum">
              <a:rPr lang="tr-TR" smtClean="0"/>
              <a:pPr/>
              <a:t>‹#›</a:t>
            </a:fld>
            <a:endParaRPr lang="tr-TR"/>
          </a:p>
        </p:txBody>
      </p:sp>
    </p:spTree>
    <p:extLst>
      <p:ext uri="{BB962C8B-B14F-4D97-AF65-F5344CB8AC3E}">
        <p14:creationId xmlns:p14="http://schemas.microsoft.com/office/powerpoint/2010/main" val="2515954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9EAAAD6-3ADE-42A6-8F51-2847DA40F9F1}" type="datetime1">
              <a:rPr lang="tr-TR" smtClean="0"/>
              <a:pPr/>
              <a:t>15.12.2020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FFAEE2-836E-461C-935D-D505FCDD2D8B}" type="slidenum">
              <a:rPr lang="tr-TR" smtClean="0"/>
              <a:pPr/>
              <a:t>‹#›</a:t>
            </a:fld>
            <a:endParaRPr lang="tr-TR"/>
          </a:p>
        </p:txBody>
      </p:sp>
    </p:spTree>
    <p:extLst>
      <p:ext uri="{BB962C8B-B14F-4D97-AF65-F5344CB8AC3E}">
        <p14:creationId xmlns:p14="http://schemas.microsoft.com/office/powerpoint/2010/main" val="116750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094" y="6855672"/>
            <a:ext cx="11877756" cy="4896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784463"/>
            <a:ext cx="11877756" cy="68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69277" y="812887"/>
            <a:ext cx="9801701" cy="3819589"/>
          </a:xfrm>
        </p:spPr>
        <p:txBody>
          <a:bodyPr anchor="b" anchorCtr="0">
            <a:normAutofit/>
          </a:bodyPr>
          <a:lstStyle>
            <a:lvl1pPr>
              <a:lnSpc>
                <a:spcPct val="85000"/>
              </a:lnSpc>
              <a:defRPr sz="7796"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69277" y="4769589"/>
            <a:ext cx="9801701" cy="1224227"/>
          </a:xfrm>
        </p:spPr>
        <p:txBody>
          <a:bodyPr lIns="91440" rIns="91440" anchor="t" anchorCtr="0">
            <a:normAutofit/>
          </a:bodyPr>
          <a:lstStyle>
            <a:lvl1pPr marL="0" indent="0">
              <a:buNone/>
              <a:defRPr sz="2339" cap="all" spc="195" baseline="0">
                <a:solidFill>
                  <a:schemeClr val="tx2"/>
                </a:solidFill>
                <a:latin typeface="+mj-lt"/>
              </a:defRPr>
            </a:lvl1pPr>
            <a:lvl2pPr marL="445541" indent="0">
              <a:buNone/>
              <a:defRPr sz="1754">
                <a:solidFill>
                  <a:schemeClr val="tx1">
                    <a:tint val="75000"/>
                  </a:schemeClr>
                </a:solidFill>
              </a:defRPr>
            </a:lvl2pPr>
            <a:lvl3pPr marL="891083" indent="0">
              <a:buNone/>
              <a:defRPr sz="1559">
                <a:solidFill>
                  <a:schemeClr val="tx1">
                    <a:tint val="75000"/>
                  </a:schemeClr>
                </a:solidFill>
              </a:defRPr>
            </a:lvl3pPr>
            <a:lvl4pPr marL="1336624" indent="0">
              <a:buNone/>
              <a:defRPr sz="1364">
                <a:solidFill>
                  <a:schemeClr val="tx1">
                    <a:tint val="75000"/>
                  </a:schemeClr>
                </a:solidFill>
              </a:defRPr>
            </a:lvl4pPr>
            <a:lvl5pPr marL="1782166" indent="0">
              <a:buNone/>
              <a:defRPr sz="1364">
                <a:solidFill>
                  <a:schemeClr val="tx1">
                    <a:tint val="75000"/>
                  </a:schemeClr>
                </a:solidFill>
              </a:defRPr>
            </a:lvl5pPr>
            <a:lvl6pPr marL="2227707" indent="0">
              <a:buNone/>
              <a:defRPr sz="1364">
                <a:solidFill>
                  <a:schemeClr val="tx1">
                    <a:tint val="75000"/>
                  </a:schemeClr>
                </a:solidFill>
              </a:defRPr>
            </a:lvl6pPr>
            <a:lvl7pPr marL="2673248" indent="0">
              <a:buNone/>
              <a:defRPr sz="1364">
                <a:solidFill>
                  <a:schemeClr val="tx1">
                    <a:tint val="75000"/>
                  </a:schemeClr>
                </a:solidFill>
              </a:defRPr>
            </a:lvl7pPr>
            <a:lvl8pPr marL="3118790" indent="0">
              <a:buNone/>
              <a:defRPr sz="1364">
                <a:solidFill>
                  <a:schemeClr val="tx1">
                    <a:tint val="75000"/>
                  </a:schemeClr>
                </a:solidFill>
              </a:defRPr>
            </a:lvl8pPr>
            <a:lvl9pPr marL="3564331" indent="0">
              <a:buNone/>
              <a:defRPr sz="1364">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57A3472-5D1C-4607-A6AB-1B7A75AE223C}" type="datetime1">
              <a:rPr lang="tr-TR" smtClean="0"/>
              <a:pPr/>
              <a:t>15.12.2020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FFAEE2-836E-461C-935D-D505FCDD2D8B}" type="slidenum">
              <a:rPr lang="tr-TR" smtClean="0"/>
              <a:pPr/>
              <a:t>‹#›</a:t>
            </a:fld>
            <a:endParaRPr lang="tr-TR"/>
          </a:p>
        </p:txBody>
      </p:sp>
      <p:cxnSp>
        <p:nvCxnSpPr>
          <p:cNvPr id="9" name="Straight Connector 8"/>
          <p:cNvCxnSpPr/>
          <p:nvPr/>
        </p:nvCxnSpPr>
        <p:spPr>
          <a:xfrm>
            <a:off x="1176837" y="4652063"/>
            <a:ext cx="962348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8004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69277" y="306971"/>
            <a:ext cx="9801701" cy="155385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276" y="1976901"/>
            <a:ext cx="4811744" cy="430928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059234" y="1976902"/>
            <a:ext cx="4811744" cy="430928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2C083C7-E39B-43FA-AF79-781720C290D1}" type="datetime1">
              <a:rPr lang="tr-TR" smtClean="0"/>
              <a:pPr/>
              <a:t>15.12.2020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FFAEE2-836E-461C-935D-D505FCDD2D8B}" type="slidenum">
              <a:rPr lang="tr-TR" smtClean="0"/>
              <a:pPr/>
              <a:t>‹#›</a:t>
            </a:fld>
            <a:endParaRPr lang="tr-TR"/>
          </a:p>
        </p:txBody>
      </p:sp>
    </p:spTree>
    <p:extLst>
      <p:ext uri="{BB962C8B-B14F-4D97-AF65-F5344CB8AC3E}">
        <p14:creationId xmlns:p14="http://schemas.microsoft.com/office/powerpoint/2010/main" val="1605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69277" y="306971"/>
            <a:ext cx="9801701" cy="1553855"/>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277" y="1977241"/>
            <a:ext cx="4811744" cy="788606"/>
          </a:xfrm>
        </p:spPr>
        <p:txBody>
          <a:bodyPr lIns="91440" rIns="91440" anchor="ctr">
            <a:normAutofit/>
          </a:bodyPr>
          <a:lstStyle>
            <a:lvl1pPr marL="0" indent="0">
              <a:buNone/>
              <a:defRPr sz="1949" b="0" cap="all" baseline="0">
                <a:solidFill>
                  <a:schemeClr val="tx2"/>
                </a:solidFill>
              </a:defRPr>
            </a:lvl1pPr>
            <a:lvl2pPr marL="445541" indent="0">
              <a:buNone/>
              <a:defRPr sz="1949" b="1"/>
            </a:lvl2pPr>
            <a:lvl3pPr marL="891083" indent="0">
              <a:buNone/>
              <a:defRPr sz="1754" b="1"/>
            </a:lvl3pPr>
            <a:lvl4pPr marL="1336624" indent="0">
              <a:buNone/>
              <a:defRPr sz="1559" b="1"/>
            </a:lvl4pPr>
            <a:lvl5pPr marL="1782166" indent="0">
              <a:buNone/>
              <a:defRPr sz="1559" b="1"/>
            </a:lvl5pPr>
            <a:lvl6pPr marL="2227707" indent="0">
              <a:buNone/>
              <a:defRPr sz="1559" b="1"/>
            </a:lvl6pPr>
            <a:lvl7pPr marL="2673248" indent="0">
              <a:buNone/>
              <a:defRPr sz="1559" b="1"/>
            </a:lvl7pPr>
            <a:lvl8pPr marL="3118790" indent="0">
              <a:buNone/>
              <a:defRPr sz="1559" b="1"/>
            </a:lvl8pPr>
            <a:lvl9pPr marL="3564331" indent="0">
              <a:buNone/>
              <a:defRPr sz="1559" b="1"/>
            </a:lvl9pPr>
          </a:lstStyle>
          <a:p>
            <a:pPr lvl="0"/>
            <a:r>
              <a:rPr lang="tr-TR" smtClean="0"/>
              <a:t>Asıl metin stillerini düzenle</a:t>
            </a:r>
          </a:p>
        </p:txBody>
      </p:sp>
      <p:sp>
        <p:nvSpPr>
          <p:cNvPr id="4" name="Content Placeholder 3"/>
          <p:cNvSpPr>
            <a:spLocks noGrp="1"/>
          </p:cNvSpPr>
          <p:nvPr>
            <p:ph sz="half" idx="2"/>
          </p:nvPr>
        </p:nvSpPr>
        <p:spPr>
          <a:xfrm>
            <a:off x="1069277" y="2765847"/>
            <a:ext cx="4811744" cy="36182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59234" y="1977241"/>
            <a:ext cx="4811744" cy="788606"/>
          </a:xfrm>
        </p:spPr>
        <p:txBody>
          <a:bodyPr lIns="91440" rIns="91440" anchor="ctr">
            <a:normAutofit/>
          </a:bodyPr>
          <a:lstStyle>
            <a:lvl1pPr marL="0" indent="0">
              <a:buNone/>
              <a:defRPr sz="1949" b="0" cap="all" baseline="0">
                <a:solidFill>
                  <a:schemeClr val="tx2"/>
                </a:solidFill>
              </a:defRPr>
            </a:lvl1pPr>
            <a:lvl2pPr marL="445541" indent="0">
              <a:buNone/>
              <a:defRPr sz="1949" b="1"/>
            </a:lvl2pPr>
            <a:lvl3pPr marL="891083" indent="0">
              <a:buNone/>
              <a:defRPr sz="1754" b="1"/>
            </a:lvl3pPr>
            <a:lvl4pPr marL="1336624" indent="0">
              <a:buNone/>
              <a:defRPr sz="1559" b="1"/>
            </a:lvl4pPr>
            <a:lvl5pPr marL="1782166" indent="0">
              <a:buNone/>
              <a:defRPr sz="1559" b="1"/>
            </a:lvl5pPr>
            <a:lvl6pPr marL="2227707" indent="0">
              <a:buNone/>
              <a:defRPr sz="1559" b="1"/>
            </a:lvl6pPr>
            <a:lvl7pPr marL="2673248" indent="0">
              <a:buNone/>
              <a:defRPr sz="1559" b="1"/>
            </a:lvl7pPr>
            <a:lvl8pPr marL="3118790" indent="0">
              <a:buNone/>
              <a:defRPr sz="1559" b="1"/>
            </a:lvl8pPr>
            <a:lvl9pPr marL="3564331" indent="0">
              <a:buNone/>
              <a:defRPr sz="1559" b="1"/>
            </a:lvl9pPr>
          </a:lstStyle>
          <a:p>
            <a:pPr lvl="0"/>
            <a:r>
              <a:rPr lang="tr-TR" smtClean="0"/>
              <a:t>Asıl metin stillerini düzenle</a:t>
            </a:r>
          </a:p>
        </p:txBody>
      </p:sp>
      <p:sp>
        <p:nvSpPr>
          <p:cNvPr id="6" name="Content Placeholder 5"/>
          <p:cNvSpPr>
            <a:spLocks noGrp="1"/>
          </p:cNvSpPr>
          <p:nvPr>
            <p:ph sz="quarter" idx="4"/>
          </p:nvPr>
        </p:nvSpPr>
        <p:spPr>
          <a:xfrm>
            <a:off x="6059234" y="2765847"/>
            <a:ext cx="4811744" cy="36182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D8A7F8C-94E5-4439-A9A6-95FFA0267840}" type="datetime1">
              <a:rPr lang="tr-TR" smtClean="0"/>
              <a:pPr/>
              <a:t>15.12.2020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FFAEE2-836E-461C-935D-D505FCDD2D8B}" type="slidenum">
              <a:rPr lang="tr-TR" smtClean="0"/>
              <a:pPr/>
              <a:t>‹#›</a:t>
            </a:fld>
            <a:endParaRPr lang="tr-TR"/>
          </a:p>
        </p:txBody>
      </p:sp>
    </p:spTree>
    <p:extLst>
      <p:ext uri="{BB962C8B-B14F-4D97-AF65-F5344CB8AC3E}">
        <p14:creationId xmlns:p14="http://schemas.microsoft.com/office/powerpoint/2010/main" val="1699646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37E0A9F-693D-43BC-A60E-4F281A53B938}" type="datetime1">
              <a:rPr lang="tr-TR" smtClean="0"/>
              <a:pPr/>
              <a:t>15.12.2020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FFAEE2-836E-461C-935D-D505FCDD2D8B}" type="slidenum">
              <a:rPr lang="tr-TR" smtClean="0"/>
              <a:pPr/>
              <a:t>‹#›</a:t>
            </a:fld>
            <a:endParaRPr lang="tr-TR"/>
          </a:p>
        </p:txBody>
      </p:sp>
    </p:spTree>
    <p:extLst>
      <p:ext uri="{BB962C8B-B14F-4D97-AF65-F5344CB8AC3E}">
        <p14:creationId xmlns:p14="http://schemas.microsoft.com/office/powerpoint/2010/main" val="2249316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094" y="6855672"/>
            <a:ext cx="11877756" cy="4896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784463"/>
            <a:ext cx="11877756" cy="68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8B9B738-84F3-4F93-AB4E-30F469D5A827}" type="datetime1">
              <a:rPr lang="tr-TR" smtClean="0"/>
              <a:pPr/>
              <a:t>15.12.2020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99FFAEE2-836E-461C-935D-D505FCDD2D8B}" type="slidenum">
              <a:rPr lang="tr-TR" smtClean="0"/>
              <a:pPr/>
              <a:t>‹#›</a:t>
            </a:fld>
            <a:endParaRPr lang="tr-TR"/>
          </a:p>
        </p:txBody>
      </p:sp>
    </p:spTree>
    <p:extLst>
      <p:ext uri="{BB962C8B-B14F-4D97-AF65-F5344CB8AC3E}">
        <p14:creationId xmlns:p14="http://schemas.microsoft.com/office/powerpoint/2010/main" val="231327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3947411" cy="73453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936965" y="0"/>
            <a:ext cx="62374" cy="73453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45532" y="636597"/>
            <a:ext cx="3118723" cy="2448454"/>
          </a:xfrm>
        </p:spPr>
        <p:txBody>
          <a:bodyPr anchor="b">
            <a:normAutofit/>
          </a:bodyPr>
          <a:lstStyle>
            <a:lvl1pPr>
              <a:defRPr sz="3508"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78085" y="783505"/>
            <a:ext cx="6326553" cy="563144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45532" y="3134022"/>
            <a:ext cx="3118723" cy="3619261"/>
          </a:xfrm>
        </p:spPr>
        <p:txBody>
          <a:bodyPr lIns="91440" rIns="91440">
            <a:normAutofit/>
          </a:bodyPr>
          <a:lstStyle>
            <a:lvl1pPr marL="0" indent="0">
              <a:buNone/>
              <a:defRPr sz="1462">
                <a:solidFill>
                  <a:srgbClr val="FFFFFF"/>
                </a:solidFill>
              </a:defRPr>
            </a:lvl1pPr>
            <a:lvl2pPr marL="445541" indent="0">
              <a:buNone/>
              <a:defRPr sz="1169"/>
            </a:lvl2pPr>
            <a:lvl3pPr marL="891083" indent="0">
              <a:buNone/>
              <a:defRPr sz="974"/>
            </a:lvl3pPr>
            <a:lvl4pPr marL="1336624" indent="0">
              <a:buNone/>
              <a:defRPr sz="877"/>
            </a:lvl4pPr>
            <a:lvl5pPr marL="1782166" indent="0">
              <a:buNone/>
              <a:defRPr sz="877"/>
            </a:lvl5pPr>
            <a:lvl6pPr marL="2227707" indent="0">
              <a:buNone/>
              <a:defRPr sz="877"/>
            </a:lvl6pPr>
            <a:lvl7pPr marL="2673248" indent="0">
              <a:buNone/>
              <a:defRPr sz="877"/>
            </a:lvl7pPr>
            <a:lvl8pPr marL="3118790" indent="0">
              <a:buNone/>
              <a:defRPr sz="877"/>
            </a:lvl8pPr>
            <a:lvl9pPr marL="3564331" indent="0">
              <a:buNone/>
              <a:defRPr sz="877"/>
            </a:lvl9pPr>
          </a:lstStyle>
          <a:p>
            <a:pPr lvl="0"/>
            <a:r>
              <a:rPr lang="tr-TR" smtClean="0"/>
              <a:t>Asıl metin stillerini düzenle</a:t>
            </a:r>
          </a:p>
        </p:txBody>
      </p:sp>
      <p:sp>
        <p:nvSpPr>
          <p:cNvPr id="5" name="Date Placeholder 4"/>
          <p:cNvSpPr>
            <a:spLocks noGrp="1"/>
          </p:cNvSpPr>
          <p:nvPr>
            <p:ph type="dt" sz="half" idx="10"/>
          </p:nvPr>
        </p:nvSpPr>
        <p:spPr>
          <a:xfrm>
            <a:off x="453632" y="6918849"/>
            <a:ext cx="2551683" cy="391073"/>
          </a:xfrm>
        </p:spPr>
        <p:txBody>
          <a:bodyPr/>
          <a:lstStyle>
            <a:lvl1pPr algn="l">
              <a:defRPr/>
            </a:lvl1pPr>
          </a:lstStyle>
          <a:p>
            <a:fld id="{4F07EE79-49AD-4E85-9D1A-90DEEB6E767C}" type="datetime1">
              <a:rPr lang="tr-TR" smtClean="0"/>
              <a:pPr/>
              <a:t>15.12.2020</a:t>
            </a:fld>
            <a:endParaRPr lang="tr-TR"/>
          </a:p>
        </p:txBody>
      </p:sp>
      <p:sp>
        <p:nvSpPr>
          <p:cNvPr id="6" name="Footer Placeholder 5"/>
          <p:cNvSpPr>
            <a:spLocks noGrp="1"/>
          </p:cNvSpPr>
          <p:nvPr>
            <p:ph type="ftr" sz="quarter" idx="11"/>
          </p:nvPr>
        </p:nvSpPr>
        <p:spPr>
          <a:xfrm>
            <a:off x="4678085" y="6918849"/>
            <a:ext cx="4529574" cy="391073"/>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9FFAEE2-836E-461C-935D-D505FCDD2D8B}" type="slidenum">
              <a:rPr lang="tr-TR" smtClean="0"/>
              <a:pPr/>
              <a:t>‹#›</a:t>
            </a:fld>
            <a:endParaRPr lang="tr-TR"/>
          </a:p>
        </p:txBody>
      </p:sp>
    </p:spTree>
    <p:extLst>
      <p:ext uri="{BB962C8B-B14F-4D97-AF65-F5344CB8AC3E}">
        <p14:creationId xmlns:p14="http://schemas.microsoft.com/office/powerpoint/2010/main" val="129732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1" y="5304984"/>
            <a:ext cx="11877756" cy="20403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5264365"/>
            <a:ext cx="11877756" cy="68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69277" y="5435568"/>
            <a:ext cx="9855165" cy="881444"/>
          </a:xfrm>
        </p:spPr>
        <p:txBody>
          <a:bodyPr lIns="91440" tIns="0" rIns="91440" bIns="0" anchor="b">
            <a:noAutofit/>
          </a:bodyPr>
          <a:lstStyle>
            <a:lvl1pPr>
              <a:defRPr sz="3508"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1880835" cy="5264365"/>
          </a:xfrm>
          <a:blipFill>
            <a:blip r:embed="rId2"/>
            <a:stretch>
              <a:fillRect/>
            </a:stretch>
          </a:blipFill>
        </p:spPr>
        <p:txBody>
          <a:bodyPr lIns="457200" tIns="457200" anchor="t"/>
          <a:lstStyle>
            <a:lvl1pPr marL="0" indent="0">
              <a:buNone/>
              <a:defRPr sz="3118">
                <a:solidFill>
                  <a:schemeClr val="bg1"/>
                </a:solidFill>
              </a:defRPr>
            </a:lvl1pPr>
            <a:lvl2pPr marL="445541" indent="0">
              <a:buNone/>
              <a:defRPr sz="2729"/>
            </a:lvl2pPr>
            <a:lvl3pPr marL="891083" indent="0">
              <a:buNone/>
              <a:defRPr sz="2339"/>
            </a:lvl3pPr>
            <a:lvl4pPr marL="1336624" indent="0">
              <a:buNone/>
              <a:defRPr sz="1949"/>
            </a:lvl4pPr>
            <a:lvl5pPr marL="1782166" indent="0">
              <a:buNone/>
              <a:defRPr sz="1949"/>
            </a:lvl5pPr>
            <a:lvl6pPr marL="2227707" indent="0">
              <a:buNone/>
              <a:defRPr sz="1949"/>
            </a:lvl6pPr>
            <a:lvl7pPr marL="2673248" indent="0">
              <a:buNone/>
              <a:defRPr sz="1949"/>
            </a:lvl7pPr>
            <a:lvl8pPr marL="3118790" indent="0">
              <a:buNone/>
              <a:defRPr sz="1949"/>
            </a:lvl8pPr>
            <a:lvl9pPr marL="3564331" indent="0">
              <a:buNone/>
              <a:defRPr sz="1949"/>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69277" y="6326805"/>
            <a:ext cx="9855165" cy="636598"/>
          </a:xfrm>
        </p:spPr>
        <p:txBody>
          <a:bodyPr lIns="91440" tIns="0" rIns="91440" bIns="0">
            <a:normAutofit/>
          </a:bodyPr>
          <a:lstStyle>
            <a:lvl1pPr marL="0" indent="0">
              <a:spcBef>
                <a:spcPts val="0"/>
              </a:spcBef>
              <a:spcAft>
                <a:spcPts val="585"/>
              </a:spcAft>
              <a:buNone/>
              <a:defRPr sz="1462">
                <a:solidFill>
                  <a:srgbClr val="FFFFFF"/>
                </a:solidFill>
              </a:defRPr>
            </a:lvl1pPr>
            <a:lvl2pPr marL="445541" indent="0">
              <a:buNone/>
              <a:defRPr sz="1169"/>
            </a:lvl2pPr>
            <a:lvl3pPr marL="891083" indent="0">
              <a:buNone/>
              <a:defRPr sz="974"/>
            </a:lvl3pPr>
            <a:lvl4pPr marL="1336624" indent="0">
              <a:buNone/>
              <a:defRPr sz="877"/>
            </a:lvl4pPr>
            <a:lvl5pPr marL="1782166" indent="0">
              <a:buNone/>
              <a:defRPr sz="877"/>
            </a:lvl5pPr>
            <a:lvl6pPr marL="2227707" indent="0">
              <a:buNone/>
              <a:defRPr sz="877"/>
            </a:lvl6pPr>
            <a:lvl7pPr marL="2673248" indent="0">
              <a:buNone/>
              <a:defRPr sz="877"/>
            </a:lvl7pPr>
            <a:lvl8pPr marL="3118790" indent="0">
              <a:buNone/>
              <a:defRPr sz="877"/>
            </a:lvl8pPr>
            <a:lvl9pPr marL="3564331"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DCC5066-2B0C-4072-85FB-A77D758F1B87}" type="datetime1">
              <a:rPr lang="tr-TR" smtClean="0"/>
              <a:pPr/>
              <a:t>15.12.2020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FFAEE2-836E-461C-935D-D505FCDD2D8B}" type="slidenum">
              <a:rPr lang="tr-TR" smtClean="0"/>
              <a:pPr/>
              <a:t>‹#›</a:t>
            </a:fld>
            <a:endParaRPr lang="tr-TR"/>
          </a:p>
        </p:txBody>
      </p:sp>
    </p:spTree>
    <p:extLst>
      <p:ext uri="{BB962C8B-B14F-4D97-AF65-F5344CB8AC3E}">
        <p14:creationId xmlns:p14="http://schemas.microsoft.com/office/powerpoint/2010/main" val="214767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855672"/>
            <a:ext cx="11880850" cy="4896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784464"/>
            <a:ext cx="11880851" cy="706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9277" y="306971"/>
            <a:ext cx="9801701" cy="1553855"/>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277" y="1976901"/>
            <a:ext cx="9801701" cy="430928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9277" y="6918849"/>
            <a:ext cx="2409177" cy="391073"/>
          </a:xfrm>
          <a:prstGeom prst="rect">
            <a:avLst/>
          </a:prstGeom>
        </p:spPr>
        <p:txBody>
          <a:bodyPr vert="horz" lIns="91440" tIns="45720" rIns="91440" bIns="45720" rtlCol="0" anchor="ctr"/>
          <a:lstStyle>
            <a:lvl1pPr algn="l">
              <a:defRPr sz="877">
                <a:solidFill>
                  <a:srgbClr val="FFFFFF"/>
                </a:solidFill>
              </a:defRPr>
            </a:lvl1pPr>
          </a:lstStyle>
          <a:p>
            <a:fld id="{478F79D5-F12B-4A60-87E7-2E781752EDA6}" type="datetime1">
              <a:rPr lang="tr-TR" smtClean="0"/>
              <a:pPr/>
              <a:t>15.12.2020</a:t>
            </a:fld>
            <a:endParaRPr lang="tr-TR"/>
          </a:p>
        </p:txBody>
      </p:sp>
      <p:sp>
        <p:nvSpPr>
          <p:cNvPr id="5" name="Footer Placeholder 4"/>
          <p:cNvSpPr>
            <a:spLocks noGrp="1"/>
          </p:cNvSpPr>
          <p:nvPr>
            <p:ph type="ftr" sz="quarter" idx="3"/>
          </p:nvPr>
        </p:nvSpPr>
        <p:spPr>
          <a:xfrm>
            <a:off x="3592110" y="6918849"/>
            <a:ext cx="4699722" cy="391073"/>
          </a:xfrm>
          <a:prstGeom prst="rect">
            <a:avLst/>
          </a:prstGeom>
        </p:spPr>
        <p:txBody>
          <a:bodyPr vert="horz" lIns="91440" tIns="45720" rIns="91440" bIns="45720" rtlCol="0" anchor="ctr"/>
          <a:lstStyle>
            <a:lvl1pPr algn="ctr">
              <a:defRPr sz="877"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647791" y="6918849"/>
            <a:ext cx="1278541" cy="391073"/>
          </a:xfrm>
          <a:prstGeom prst="rect">
            <a:avLst/>
          </a:prstGeom>
        </p:spPr>
        <p:txBody>
          <a:bodyPr vert="horz" lIns="91440" tIns="45720" rIns="91440" bIns="45720" rtlCol="0" anchor="ctr"/>
          <a:lstStyle>
            <a:lvl1pPr algn="r">
              <a:defRPr sz="1023">
                <a:solidFill>
                  <a:srgbClr val="FFFFFF"/>
                </a:solidFill>
              </a:defRPr>
            </a:lvl1pPr>
          </a:lstStyle>
          <a:p>
            <a:fld id="{99FFAEE2-836E-461C-935D-D505FCDD2D8B}" type="slidenum">
              <a:rPr lang="tr-TR" smtClean="0"/>
              <a:pPr/>
              <a:t>‹#›</a:t>
            </a:fld>
            <a:endParaRPr lang="tr-TR"/>
          </a:p>
        </p:txBody>
      </p:sp>
      <p:cxnSp>
        <p:nvCxnSpPr>
          <p:cNvPr id="10" name="Straight Connector 9"/>
          <p:cNvCxnSpPr/>
          <p:nvPr/>
        </p:nvCxnSpPr>
        <p:spPr>
          <a:xfrm>
            <a:off x="1163072" y="1861345"/>
            <a:ext cx="971259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16011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defTabSz="891083" rtl="0" eaLnBrk="1" latinLnBrk="0" hangingPunct="1">
        <a:lnSpc>
          <a:spcPct val="85000"/>
        </a:lnSpc>
        <a:spcBef>
          <a:spcPct val="0"/>
        </a:spcBef>
        <a:buNone/>
        <a:defRPr sz="4678" kern="1200" spc="-49" baseline="0">
          <a:solidFill>
            <a:schemeClr val="tx1">
              <a:lumMod val="75000"/>
              <a:lumOff val="25000"/>
            </a:schemeClr>
          </a:solidFill>
          <a:latin typeface="+mj-lt"/>
          <a:ea typeface="+mj-ea"/>
          <a:cs typeface="+mj-cs"/>
        </a:defRPr>
      </a:lvl1pPr>
    </p:titleStyle>
    <p:bodyStyle>
      <a:lvl1pPr marL="89108" indent="-89108" algn="l" defTabSz="891083" rtl="0" eaLnBrk="1" latinLnBrk="0" hangingPunct="1">
        <a:lnSpc>
          <a:spcPct val="90000"/>
        </a:lnSpc>
        <a:spcBef>
          <a:spcPts val="1169"/>
        </a:spcBef>
        <a:spcAft>
          <a:spcPts val="195"/>
        </a:spcAft>
        <a:buClr>
          <a:schemeClr val="accent1"/>
        </a:buClr>
        <a:buSzPct val="100000"/>
        <a:buFont typeface="Calibri" panose="020F0502020204030204" pitchFamily="34" charset="0"/>
        <a:buChar char=" "/>
        <a:defRPr sz="1949" kern="1200">
          <a:solidFill>
            <a:schemeClr val="tx1">
              <a:lumMod val="75000"/>
              <a:lumOff val="25000"/>
            </a:schemeClr>
          </a:solidFill>
          <a:latin typeface="+mn-lt"/>
          <a:ea typeface="+mn-ea"/>
          <a:cs typeface="+mn-cs"/>
        </a:defRPr>
      </a:lvl1pPr>
      <a:lvl2pPr marL="374255" indent="-178217" algn="l" defTabSz="891083" rtl="0" eaLnBrk="1" latinLnBrk="0" hangingPunct="1">
        <a:lnSpc>
          <a:spcPct val="90000"/>
        </a:lnSpc>
        <a:spcBef>
          <a:spcPts val="195"/>
        </a:spcBef>
        <a:spcAft>
          <a:spcPts val="390"/>
        </a:spcAft>
        <a:buClr>
          <a:schemeClr val="accent1"/>
        </a:buClr>
        <a:buFont typeface="Calibri" pitchFamily="34" charset="0"/>
        <a:buChar char="◦"/>
        <a:defRPr sz="1754" kern="1200">
          <a:solidFill>
            <a:schemeClr val="tx1">
              <a:lumMod val="75000"/>
              <a:lumOff val="25000"/>
            </a:schemeClr>
          </a:solidFill>
          <a:latin typeface="+mn-lt"/>
          <a:ea typeface="+mn-ea"/>
          <a:cs typeface="+mn-cs"/>
        </a:defRPr>
      </a:lvl2pPr>
      <a:lvl3pPr marL="552471" indent="-178217" algn="l" defTabSz="891083" rtl="0" eaLnBrk="1" latinLnBrk="0" hangingPunct="1">
        <a:lnSpc>
          <a:spcPct val="90000"/>
        </a:lnSpc>
        <a:spcBef>
          <a:spcPts val="195"/>
        </a:spcBef>
        <a:spcAft>
          <a:spcPts val="390"/>
        </a:spcAft>
        <a:buClr>
          <a:schemeClr val="accent1"/>
        </a:buClr>
        <a:buFont typeface="Calibri" pitchFamily="34" charset="0"/>
        <a:buChar char="◦"/>
        <a:defRPr sz="1364" kern="1200">
          <a:solidFill>
            <a:schemeClr val="tx1">
              <a:lumMod val="75000"/>
              <a:lumOff val="25000"/>
            </a:schemeClr>
          </a:solidFill>
          <a:latin typeface="+mn-lt"/>
          <a:ea typeface="+mn-ea"/>
          <a:cs typeface="+mn-cs"/>
        </a:defRPr>
      </a:lvl3pPr>
      <a:lvl4pPr marL="730688" indent="-178217" algn="l" defTabSz="891083" rtl="0" eaLnBrk="1" latinLnBrk="0" hangingPunct="1">
        <a:lnSpc>
          <a:spcPct val="90000"/>
        </a:lnSpc>
        <a:spcBef>
          <a:spcPts val="195"/>
        </a:spcBef>
        <a:spcAft>
          <a:spcPts val="390"/>
        </a:spcAft>
        <a:buClr>
          <a:schemeClr val="accent1"/>
        </a:buClr>
        <a:buFont typeface="Calibri" pitchFamily="34" charset="0"/>
        <a:buChar char="◦"/>
        <a:defRPr sz="1364" kern="1200">
          <a:solidFill>
            <a:schemeClr val="tx1">
              <a:lumMod val="75000"/>
              <a:lumOff val="25000"/>
            </a:schemeClr>
          </a:solidFill>
          <a:latin typeface="+mn-lt"/>
          <a:ea typeface="+mn-ea"/>
          <a:cs typeface="+mn-cs"/>
        </a:defRPr>
      </a:lvl4pPr>
      <a:lvl5pPr marL="908904" indent="-178217" algn="l" defTabSz="891083" rtl="0" eaLnBrk="1" latinLnBrk="0" hangingPunct="1">
        <a:lnSpc>
          <a:spcPct val="90000"/>
        </a:lnSpc>
        <a:spcBef>
          <a:spcPts val="195"/>
        </a:spcBef>
        <a:spcAft>
          <a:spcPts val="390"/>
        </a:spcAft>
        <a:buClr>
          <a:schemeClr val="accent1"/>
        </a:buClr>
        <a:buFont typeface="Calibri" pitchFamily="34" charset="0"/>
        <a:buChar char="◦"/>
        <a:defRPr sz="1364" kern="1200">
          <a:solidFill>
            <a:schemeClr val="tx1">
              <a:lumMod val="75000"/>
              <a:lumOff val="25000"/>
            </a:schemeClr>
          </a:solidFill>
          <a:latin typeface="+mn-lt"/>
          <a:ea typeface="+mn-ea"/>
          <a:cs typeface="+mn-cs"/>
        </a:defRPr>
      </a:lvl5pPr>
      <a:lvl6pPr marL="1071950" indent="-222771" algn="l" defTabSz="891083" rtl="0" eaLnBrk="1" latinLnBrk="0" hangingPunct="1">
        <a:lnSpc>
          <a:spcPct val="90000"/>
        </a:lnSpc>
        <a:spcBef>
          <a:spcPts val="195"/>
        </a:spcBef>
        <a:spcAft>
          <a:spcPts val="390"/>
        </a:spcAft>
        <a:buClr>
          <a:schemeClr val="accent1"/>
        </a:buClr>
        <a:buFont typeface="Calibri" pitchFamily="34" charset="0"/>
        <a:buChar char="◦"/>
        <a:defRPr sz="1364" kern="1200">
          <a:solidFill>
            <a:schemeClr val="tx1">
              <a:lumMod val="75000"/>
              <a:lumOff val="25000"/>
            </a:schemeClr>
          </a:solidFill>
          <a:latin typeface="+mn-lt"/>
          <a:ea typeface="+mn-ea"/>
          <a:cs typeface="+mn-cs"/>
        </a:defRPr>
      </a:lvl6pPr>
      <a:lvl7pPr marL="1266850" indent="-222771" algn="l" defTabSz="891083" rtl="0" eaLnBrk="1" latinLnBrk="0" hangingPunct="1">
        <a:lnSpc>
          <a:spcPct val="90000"/>
        </a:lnSpc>
        <a:spcBef>
          <a:spcPts val="195"/>
        </a:spcBef>
        <a:spcAft>
          <a:spcPts val="390"/>
        </a:spcAft>
        <a:buClr>
          <a:schemeClr val="accent1"/>
        </a:buClr>
        <a:buFont typeface="Calibri" pitchFamily="34" charset="0"/>
        <a:buChar char="◦"/>
        <a:defRPr sz="1364" kern="1200">
          <a:solidFill>
            <a:schemeClr val="tx1">
              <a:lumMod val="75000"/>
              <a:lumOff val="25000"/>
            </a:schemeClr>
          </a:solidFill>
          <a:latin typeface="+mn-lt"/>
          <a:ea typeface="+mn-ea"/>
          <a:cs typeface="+mn-cs"/>
        </a:defRPr>
      </a:lvl7pPr>
      <a:lvl8pPr marL="1461750" indent="-222771" algn="l" defTabSz="891083" rtl="0" eaLnBrk="1" latinLnBrk="0" hangingPunct="1">
        <a:lnSpc>
          <a:spcPct val="90000"/>
        </a:lnSpc>
        <a:spcBef>
          <a:spcPts val="195"/>
        </a:spcBef>
        <a:spcAft>
          <a:spcPts val="390"/>
        </a:spcAft>
        <a:buClr>
          <a:schemeClr val="accent1"/>
        </a:buClr>
        <a:buFont typeface="Calibri" pitchFamily="34" charset="0"/>
        <a:buChar char="◦"/>
        <a:defRPr sz="1364" kern="1200">
          <a:solidFill>
            <a:schemeClr val="tx1">
              <a:lumMod val="75000"/>
              <a:lumOff val="25000"/>
            </a:schemeClr>
          </a:solidFill>
          <a:latin typeface="+mn-lt"/>
          <a:ea typeface="+mn-ea"/>
          <a:cs typeface="+mn-cs"/>
        </a:defRPr>
      </a:lvl8pPr>
      <a:lvl9pPr marL="1656650" indent="-222771" algn="l" defTabSz="891083" rtl="0" eaLnBrk="1" latinLnBrk="0" hangingPunct="1">
        <a:lnSpc>
          <a:spcPct val="90000"/>
        </a:lnSpc>
        <a:spcBef>
          <a:spcPts val="195"/>
        </a:spcBef>
        <a:spcAft>
          <a:spcPts val="390"/>
        </a:spcAft>
        <a:buClr>
          <a:schemeClr val="accent1"/>
        </a:buClr>
        <a:buFont typeface="Calibri" pitchFamily="34" charset="0"/>
        <a:buChar char="◦"/>
        <a:defRPr sz="1364" kern="1200">
          <a:solidFill>
            <a:schemeClr val="tx1">
              <a:lumMod val="75000"/>
              <a:lumOff val="25000"/>
            </a:schemeClr>
          </a:solidFill>
          <a:latin typeface="+mn-lt"/>
          <a:ea typeface="+mn-ea"/>
          <a:cs typeface="+mn-cs"/>
        </a:defRPr>
      </a:lvl9pPr>
    </p:bodyStyle>
    <p:otherStyle>
      <a:defPPr>
        <a:defRPr lang="en-US"/>
      </a:defPPr>
      <a:lvl1pPr marL="0" algn="l" defTabSz="891083" rtl="0" eaLnBrk="1" latinLnBrk="0" hangingPunct="1">
        <a:defRPr sz="1754" kern="1200">
          <a:solidFill>
            <a:schemeClr val="tx1"/>
          </a:solidFill>
          <a:latin typeface="+mn-lt"/>
          <a:ea typeface="+mn-ea"/>
          <a:cs typeface="+mn-cs"/>
        </a:defRPr>
      </a:lvl1pPr>
      <a:lvl2pPr marL="445541" algn="l" defTabSz="891083" rtl="0" eaLnBrk="1" latinLnBrk="0" hangingPunct="1">
        <a:defRPr sz="1754" kern="1200">
          <a:solidFill>
            <a:schemeClr val="tx1"/>
          </a:solidFill>
          <a:latin typeface="+mn-lt"/>
          <a:ea typeface="+mn-ea"/>
          <a:cs typeface="+mn-cs"/>
        </a:defRPr>
      </a:lvl2pPr>
      <a:lvl3pPr marL="891083" algn="l" defTabSz="891083" rtl="0" eaLnBrk="1" latinLnBrk="0" hangingPunct="1">
        <a:defRPr sz="1754" kern="1200">
          <a:solidFill>
            <a:schemeClr val="tx1"/>
          </a:solidFill>
          <a:latin typeface="+mn-lt"/>
          <a:ea typeface="+mn-ea"/>
          <a:cs typeface="+mn-cs"/>
        </a:defRPr>
      </a:lvl3pPr>
      <a:lvl4pPr marL="1336624" algn="l" defTabSz="891083" rtl="0" eaLnBrk="1" latinLnBrk="0" hangingPunct="1">
        <a:defRPr sz="1754" kern="1200">
          <a:solidFill>
            <a:schemeClr val="tx1"/>
          </a:solidFill>
          <a:latin typeface="+mn-lt"/>
          <a:ea typeface="+mn-ea"/>
          <a:cs typeface="+mn-cs"/>
        </a:defRPr>
      </a:lvl4pPr>
      <a:lvl5pPr marL="1782166" algn="l" defTabSz="891083" rtl="0" eaLnBrk="1" latinLnBrk="0" hangingPunct="1">
        <a:defRPr sz="1754" kern="1200">
          <a:solidFill>
            <a:schemeClr val="tx1"/>
          </a:solidFill>
          <a:latin typeface="+mn-lt"/>
          <a:ea typeface="+mn-ea"/>
          <a:cs typeface="+mn-cs"/>
        </a:defRPr>
      </a:lvl5pPr>
      <a:lvl6pPr marL="2227707" algn="l" defTabSz="891083" rtl="0" eaLnBrk="1" latinLnBrk="0" hangingPunct="1">
        <a:defRPr sz="1754" kern="1200">
          <a:solidFill>
            <a:schemeClr val="tx1"/>
          </a:solidFill>
          <a:latin typeface="+mn-lt"/>
          <a:ea typeface="+mn-ea"/>
          <a:cs typeface="+mn-cs"/>
        </a:defRPr>
      </a:lvl6pPr>
      <a:lvl7pPr marL="2673248" algn="l" defTabSz="891083" rtl="0" eaLnBrk="1" latinLnBrk="0" hangingPunct="1">
        <a:defRPr sz="1754" kern="1200">
          <a:solidFill>
            <a:schemeClr val="tx1"/>
          </a:solidFill>
          <a:latin typeface="+mn-lt"/>
          <a:ea typeface="+mn-ea"/>
          <a:cs typeface="+mn-cs"/>
        </a:defRPr>
      </a:lvl7pPr>
      <a:lvl8pPr marL="3118790" algn="l" defTabSz="891083" rtl="0" eaLnBrk="1" latinLnBrk="0" hangingPunct="1">
        <a:defRPr sz="1754" kern="1200">
          <a:solidFill>
            <a:schemeClr val="tx1"/>
          </a:solidFill>
          <a:latin typeface="+mn-lt"/>
          <a:ea typeface="+mn-ea"/>
          <a:cs typeface="+mn-cs"/>
        </a:defRPr>
      </a:lvl8pPr>
      <a:lvl9pPr marL="3564331" algn="l" defTabSz="891083" rtl="0" eaLnBrk="1" latinLnBrk="0" hangingPunct="1">
        <a:defRPr sz="17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1880850" cy="7345363"/>
          </a:xfrm>
          <a:solidFill>
            <a:schemeClr val="accent3">
              <a:lumMod val="60000"/>
              <a:lumOff val="40000"/>
              <a:alpha val="7000"/>
            </a:schemeClr>
          </a:solidFill>
        </p:spPr>
        <p:txBody>
          <a:bodyPr>
            <a:normAutofit/>
          </a:bodyPr>
          <a:lstStyle/>
          <a:p>
            <a:pPr marL="0" indent="0" algn="ctr">
              <a:buNone/>
            </a:pPr>
            <a:endParaRPr lang="tr-TR" sz="6500" dirty="0">
              <a:latin typeface="Cambria" panose="02040503050406030204" pitchFamily="18" charset="0"/>
            </a:endParaRPr>
          </a:p>
          <a:p>
            <a:pPr marL="0" indent="0" algn="ctr">
              <a:buNone/>
            </a:pPr>
            <a:endParaRPr lang="tr-TR" sz="6500" b="1" dirty="0" smtClean="0">
              <a:latin typeface="Cambria" panose="02040503050406030204" pitchFamily="18" charset="0"/>
            </a:endParaRPr>
          </a:p>
          <a:p>
            <a:pPr marL="0" indent="0" algn="ctr">
              <a:buNone/>
            </a:pPr>
            <a:endParaRPr lang="tr-TR" sz="2800" b="1" dirty="0" smtClean="0">
              <a:latin typeface="Cambria" panose="02040503050406030204" pitchFamily="18" charset="0"/>
            </a:endParaRPr>
          </a:p>
          <a:p>
            <a:pPr marL="0" indent="0" algn="ctr">
              <a:buNone/>
            </a:pPr>
            <a:r>
              <a:rPr lang="tr-TR" sz="6600" b="1" dirty="0" smtClean="0">
                <a:solidFill>
                  <a:schemeClr val="tx1"/>
                </a:solidFill>
                <a:latin typeface="Cambria" panose="02040503050406030204" pitchFamily="18" charset="0"/>
              </a:rPr>
              <a:t>Bireysel</a:t>
            </a:r>
            <a:r>
              <a:rPr lang="tr-TR" sz="6600" b="1" dirty="0" smtClean="0">
                <a:latin typeface="Cambria" panose="02040503050406030204" pitchFamily="18" charset="0"/>
              </a:rPr>
              <a:t> </a:t>
            </a:r>
            <a:r>
              <a:rPr lang="tr-TR" sz="7200" b="1" dirty="0" err="1" smtClean="0">
                <a:solidFill>
                  <a:srgbClr val="D11805"/>
                </a:solidFill>
                <a:latin typeface="Adobe Caslon Pro Bold" pitchFamily="18" charset="-94"/>
                <a:ea typeface="Adobe Heiti Std R" pitchFamily="34" charset="-128"/>
              </a:rPr>
              <a:t>f</a:t>
            </a:r>
            <a:r>
              <a:rPr lang="tr-TR" sz="7200" b="1" dirty="0" err="1" smtClean="0">
                <a:solidFill>
                  <a:schemeClr val="accent2">
                    <a:lumMod val="60000"/>
                    <a:lumOff val="40000"/>
                  </a:schemeClr>
                </a:solidFill>
                <a:latin typeface="Forte" pitchFamily="66" charset="0"/>
                <a:ea typeface="Adobe Heiti Std R" pitchFamily="34" charset="-128"/>
              </a:rPr>
              <a:t>A</a:t>
            </a:r>
            <a:r>
              <a:rPr lang="tr-TR" sz="7200" b="1" dirty="0" err="1" smtClean="0">
                <a:solidFill>
                  <a:srgbClr val="FF0000"/>
                </a:solidFill>
                <a:latin typeface="Juice ITC" pitchFamily="82" charset="0"/>
                <a:ea typeface="Adobe Heiti Std R" pitchFamily="34" charset="-128"/>
              </a:rPr>
              <a:t>r</a:t>
            </a:r>
            <a:r>
              <a:rPr lang="tr-TR" sz="7200" b="1" dirty="0" err="1" smtClean="0">
                <a:solidFill>
                  <a:schemeClr val="accent4">
                    <a:lumMod val="75000"/>
                  </a:schemeClr>
                </a:solidFill>
                <a:latin typeface="MV Boli" panose="02000500030200090000" pitchFamily="2" charset="0"/>
                <a:ea typeface="Adobe Heiti Std R" pitchFamily="34" charset="-128"/>
                <a:cs typeface="MV Boli" panose="02000500030200090000" pitchFamily="2" charset="0"/>
              </a:rPr>
              <a:t>k</a:t>
            </a:r>
            <a:r>
              <a:rPr lang="tr-TR" sz="6600" b="1" dirty="0" err="1" smtClean="0">
                <a:solidFill>
                  <a:srgbClr val="00B0F0"/>
                </a:solidFill>
                <a:latin typeface="Wide Latin" pitchFamily="18" charset="0"/>
                <a:ea typeface="Adobe Heiti Std R" pitchFamily="34" charset="-128"/>
              </a:rPr>
              <a:t>L</a:t>
            </a:r>
            <a:r>
              <a:rPr lang="tr-TR" sz="7200" b="1" dirty="0" err="1" smtClean="0">
                <a:solidFill>
                  <a:srgbClr val="00B050"/>
                </a:solidFill>
                <a:latin typeface="Microsoft JhengHei" pitchFamily="34" charset="-120"/>
                <a:ea typeface="Microsoft JhengHei" pitchFamily="34" charset="-120"/>
              </a:rPr>
              <a:t>ı</a:t>
            </a:r>
            <a:r>
              <a:rPr lang="tr-TR" sz="7200" b="1" dirty="0" err="1" smtClean="0">
                <a:solidFill>
                  <a:srgbClr val="FC04DE"/>
                </a:solidFill>
                <a:latin typeface="Adobe Heiti Std R" pitchFamily="34" charset="-128"/>
                <a:ea typeface="Adobe Heiti Std R" pitchFamily="34" charset="-128"/>
              </a:rPr>
              <a:t>L</a:t>
            </a:r>
            <a:r>
              <a:rPr lang="tr-TR" sz="7200" b="1" dirty="0" err="1" smtClean="0">
                <a:solidFill>
                  <a:schemeClr val="accent6">
                    <a:lumMod val="75000"/>
                  </a:schemeClr>
                </a:solidFill>
                <a:latin typeface="Adobe Heiti Std R" pitchFamily="34" charset="-128"/>
                <a:ea typeface="Adobe Heiti Std R" pitchFamily="34" charset="-128"/>
              </a:rPr>
              <a:t>ı</a:t>
            </a:r>
            <a:r>
              <a:rPr lang="tr-TR" sz="7200" b="1" dirty="0" err="1" smtClean="0">
                <a:solidFill>
                  <a:srgbClr val="92D050"/>
                </a:solidFill>
                <a:latin typeface="OCR A Std" pitchFamily="49" charset="0"/>
                <a:ea typeface="Adobe Heiti Std R" pitchFamily="34" charset="-128"/>
              </a:rPr>
              <a:t>k</a:t>
            </a:r>
            <a:r>
              <a:rPr lang="tr-TR" sz="6600" b="1" dirty="0" err="1" smtClean="0">
                <a:solidFill>
                  <a:schemeClr val="tx1"/>
                </a:solidFill>
                <a:latin typeface="Cambria" panose="02040503050406030204" pitchFamily="18" charset="0"/>
              </a:rPr>
              <a:t>lara</a:t>
            </a:r>
            <a:r>
              <a:rPr lang="tr-TR" sz="6600" b="1" dirty="0" smtClean="0">
                <a:solidFill>
                  <a:schemeClr val="tx1"/>
                </a:solidFill>
                <a:latin typeface="Cambria" panose="02040503050406030204" pitchFamily="18" charset="0"/>
              </a:rPr>
              <a:t> Saygı</a:t>
            </a:r>
          </a:p>
          <a:p>
            <a:pPr marL="0" indent="0" algn="ctr">
              <a:buNone/>
            </a:pPr>
            <a:endParaRPr lang="tr-TR" sz="2500" dirty="0">
              <a:solidFill>
                <a:schemeClr val="tx1"/>
              </a:solidFill>
              <a:latin typeface="Cambria" panose="02040503050406030204" pitchFamily="18" charset="0"/>
            </a:endParaRPr>
          </a:p>
        </p:txBody>
      </p:sp>
      <p:sp>
        <p:nvSpPr>
          <p:cNvPr id="2" name="Slayt Numarası Yer Tutucusu 1"/>
          <p:cNvSpPr>
            <a:spLocks noGrp="1"/>
          </p:cNvSpPr>
          <p:nvPr>
            <p:ph type="sldNum" sz="quarter" idx="12"/>
          </p:nvPr>
        </p:nvSpPr>
        <p:spPr/>
        <p:txBody>
          <a:bodyPr/>
          <a:lstStyle/>
          <a:p>
            <a:fld id="{99FFAEE2-836E-461C-935D-D505FCDD2D8B}" type="slidenum">
              <a:rPr lang="tr-TR" smtClean="0"/>
              <a:pPr/>
              <a:t>1</a:t>
            </a:fld>
            <a:endParaRPr lang="tr-TR"/>
          </a:p>
        </p:txBody>
      </p:sp>
    </p:spTree>
    <p:extLst>
      <p:ext uri="{BB962C8B-B14F-4D97-AF65-F5344CB8AC3E}">
        <p14:creationId xmlns:p14="http://schemas.microsoft.com/office/powerpoint/2010/main" val="327310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4044" y="2088505"/>
            <a:ext cx="5562406" cy="4752528"/>
          </a:xfrm>
          <a:solidFill>
            <a:schemeClr val="bg1">
              <a:lumMod val="9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216000" rIns="216000" bIns="216000" numCol="1" spcCol="0" rtlCol="0" fromWordArt="0" anchor="ctr" anchorCtr="0" forceAA="0" compatLnSpc="1">
            <a:prstTxWarp prst="textNoShape">
              <a:avLst/>
            </a:prstTxWarp>
            <a:noAutofit/>
          </a:bodyPr>
          <a:lstStyle/>
          <a:p>
            <a:pPr marL="0" algn="just">
              <a:lnSpc>
                <a:spcPct val="130000"/>
              </a:lnSpc>
              <a:spcBef>
                <a:spcPts val="600"/>
              </a:spcBef>
              <a:spcAft>
                <a:spcPts val="600"/>
              </a:spcAft>
            </a:pPr>
            <a:r>
              <a:rPr lang="tr-TR" sz="2400" dirty="0" smtClean="0">
                <a:solidFill>
                  <a:schemeClr val="tx1"/>
                </a:solidFill>
                <a:latin typeface="Century Gothic" panose="020B0502020202020204" pitchFamily="34" charset="0"/>
              </a:rPr>
              <a:t>**Farklılıklarının çocuğunuzu eşsiz ve özel yaptığını bilin.</a:t>
            </a:r>
          </a:p>
          <a:p>
            <a:pPr marL="0" algn="just">
              <a:lnSpc>
                <a:spcPct val="130000"/>
              </a:lnSpc>
              <a:spcBef>
                <a:spcPts val="600"/>
              </a:spcBef>
              <a:spcAft>
                <a:spcPts val="600"/>
              </a:spcAft>
            </a:pPr>
            <a:r>
              <a:rPr lang="tr-TR" sz="2400" dirty="0" smtClean="0">
                <a:solidFill>
                  <a:schemeClr val="tx1"/>
                </a:solidFill>
                <a:latin typeface="Century Gothic" panose="020B0502020202020204" pitchFamily="34" charset="0"/>
              </a:rPr>
              <a:t>**Farklı özelliklerin bir üstünlük veya zayıflık olmadığını çocuğunuza model olarak anlatmaya çalışın.</a:t>
            </a:r>
          </a:p>
          <a:p>
            <a:pPr marL="0" algn="just">
              <a:lnSpc>
                <a:spcPct val="130000"/>
              </a:lnSpc>
              <a:spcBef>
                <a:spcPts val="600"/>
              </a:spcBef>
              <a:spcAft>
                <a:spcPts val="600"/>
              </a:spcAft>
            </a:pPr>
            <a:r>
              <a:rPr lang="tr-TR" sz="2400" dirty="0" smtClean="0">
                <a:solidFill>
                  <a:schemeClr val="tx1"/>
                </a:solidFill>
                <a:latin typeface="Century Gothic" panose="020B0502020202020204" pitchFamily="34" charset="0"/>
              </a:rPr>
              <a:t>**Tüm çocuklar farklı ve özeldir, bu farklılıklar için her çocuğunuza zaman ayırın.</a:t>
            </a:r>
          </a:p>
        </p:txBody>
      </p:sp>
      <p:sp>
        <p:nvSpPr>
          <p:cNvPr id="2" name="Slayt Numarası Yer Tutucusu 1"/>
          <p:cNvSpPr>
            <a:spLocks noGrp="1"/>
          </p:cNvSpPr>
          <p:nvPr>
            <p:ph type="sldNum" sz="quarter" idx="12"/>
          </p:nvPr>
        </p:nvSpPr>
        <p:spPr/>
        <p:txBody>
          <a:bodyPr/>
          <a:lstStyle/>
          <a:p>
            <a:fld id="{99FFAEE2-836E-461C-935D-D505FCDD2D8B}" type="slidenum">
              <a:rPr lang="tr-TR" smtClean="0"/>
              <a:pPr/>
              <a:t>10</a:t>
            </a:fld>
            <a:endParaRPr lang="tr-TR"/>
          </a:p>
        </p:txBody>
      </p:sp>
      <p:sp>
        <p:nvSpPr>
          <p:cNvPr id="5" name="Alt Başlık 3"/>
          <p:cNvSpPr txBox="1">
            <a:spLocks/>
          </p:cNvSpPr>
          <p:nvPr/>
        </p:nvSpPr>
        <p:spPr>
          <a:xfrm>
            <a:off x="746443" y="446556"/>
            <a:ext cx="10450565" cy="92187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a:lnSpc>
                <a:spcPct val="130000"/>
              </a:lnSpc>
              <a:spcBef>
                <a:spcPts val="600"/>
              </a:spcBef>
              <a:spcAft>
                <a:spcPts val="600"/>
              </a:spcAft>
            </a:pPr>
            <a:r>
              <a:rPr lang="tr-TR" sz="2800" b="1" dirty="0" smtClean="0">
                <a:latin typeface="Cambria" panose="02040503050406030204" pitchFamily="18" charset="0"/>
              </a:rPr>
              <a:t>Kullanılabilecek stratejiler</a:t>
            </a:r>
            <a:endParaRPr lang="tr-TR" sz="2800" b="1" dirty="0">
              <a:latin typeface="Cambria" panose="020405030504060302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473" y="1872481"/>
            <a:ext cx="5508377" cy="4824536"/>
          </a:xfrm>
          <a:prstGeom prst="rect">
            <a:avLst/>
          </a:prstGeom>
        </p:spPr>
      </p:pic>
    </p:spTree>
    <p:extLst>
      <p:ext uri="{BB962C8B-B14F-4D97-AF65-F5344CB8AC3E}">
        <p14:creationId xmlns:p14="http://schemas.microsoft.com/office/powerpoint/2010/main" val="337688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4044" y="1944489"/>
            <a:ext cx="5562406" cy="4680520"/>
          </a:xfrm>
          <a:solidFill>
            <a:schemeClr val="bg1">
              <a:lumMod val="9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216000" rIns="216000" bIns="216000" numCol="1" spcCol="0" rtlCol="0" fromWordArt="0" anchor="ctr" anchorCtr="0" forceAA="0" compatLnSpc="1">
            <a:prstTxWarp prst="textNoShape">
              <a:avLst/>
            </a:prstTxWarp>
            <a:noAutofit/>
          </a:bodyPr>
          <a:lstStyle/>
          <a:p>
            <a:pPr marL="0" algn="just">
              <a:lnSpc>
                <a:spcPct val="130000"/>
              </a:lnSpc>
              <a:spcBef>
                <a:spcPts val="600"/>
              </a:spcBef>
              <a:spcAft>
                <a:spcPts val="600"/>
              </a:spcAft>
            </a:pPr>
            <a:r>
              <a:rPr lang="tr-TR" sz="2400" dirty="0" smtClean="0">
                <a:solidFill>
                  <a:schemeClr val="tx1"/>
                </a:solidFill>
                <a:latin typeface="Century Gothic" panose="020B0502020202020204" pitchFamily="34" charset="0"/>
              </a:rPr>
              <a:t>**Farklılıkların anlaşılmaması çocuğunuzda kaygı oluşturabilir. Çocuğunuza yeteneklerine uygun ortamlar yaratıp görevler vererek öz yeterlilik duygusu geliştirmesine yardım edin.</a:t>
            </a:r>
          </a:p>
          <a:p>
            <a:pPr marL="0" algn="just">
              <a:lnSpc>
                <a:spcPct val="130000"/>
              </a:lnSpc>
              <a:spcBef>
                <a:spcPts val="600"/>
              </a:spcBef>
              <a:spcAft>
                <a:spcPts val="600"/>
              </a:spcAft>
            </a:pPr>
            <a:r>
              <a:rPr lang="tr-TR" sz="2400" dirty="0" smtClean="0">
                <a:solidFill>
                  <a:schemeClr val="tx1"/>
                </a:solidFill>
                <a:latin typeface="Century Gothic" panose="020B0502020202020204" pitchFamily="34" charset="0"/>
              </a:rPr>
              <a:t>**Çocuğunuzu bir koşul göstermeden sevdiğinizi gösterin.</a:t>
            </a:r>
          </a:p>
        </p:txBody>
      </p:sp>
      <p:sp>
        <p:nvSpPr>
          <p:cNvPr id="2" name="Slayt Numarası Yer Tutucusu 1"/>
          <p:cNvSpPr>
            <a:spLocks noGrp="1"/>
          </p:cNvSpPr>
          <p:nvPr>
            <p:ph type="sldNum" sz="quarter" idx="12"/>
          </p:nvPr>
        </p:nvSpPr>
        <p:spPr/>
        <p:txBody>
          <a:bodyPr/>
          <a:lstStyle/>
          <a:p>
            <a:fld id="{99FFAEE2-836E-461C-935D-D505FCDD2D8B}" type="slidenum">
              <a:rPr lang="tr-TR" smtClean="0"/>
              <a:pPr/>
              <a:t>11</a:t>
            </a:fld>
            <a:endParaRPr lang="tr-TR"/>
          </a:p>
        </p:txBody>
      </p:sp>
      <p:sp>
        <p:nvSpPr>
          <p:cNvPr id="5" name="Alt Başlık 3"/>
          <p:cNvSpPr txBox="1">
            <a:spLocks/>
          </p:cNvSpPr>
          <p:nvPr/>
        </p:nvSpPr>
        <p:spPr>
          <a:xfrm>
            <a:off x="746443" y="446556"/>
            <a:ext cx="10450565" cy="92187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a:lnSpc>
                <a:spcPct val="130000"/>
              </a:lnSpc>
              <a:spcBef>
                <a:spcPts val="600"/>
              </a:spcBef>
              <a:spcAft>
                <a:spcPts val="600"/>
              </a:spcAft>
            </a:pPr>
            <a:r>
              <a:rPr lang="tr-TR" sz="2800" b="1" dirty="0" smtClean="0">
                <a:latin typeface="Cambria" panose="02040503050406030204" pitchFamily="18" charset="0"/>
              </a:rPr>
              <a:t>Kullanılabilecek stratejiler</a:t>
            </a:r>
            <a:endParaRPr lang="tr-TR" sz="2800" b="1" dirty="0">
              <a:latin typeface="Cambria" panose="02040503050406030204" pitchFamily="18" charset="0"/>
            </a:endParaRPr>
          </a:p>
        </p:txBody>
      </p:sp>
      <p:pic>
        <p:nvPicPr>
          <p:cNvPr id="98306" name="Picture 2" descr="bireysel farklÄ±lÄ±klara saygÄ± ile ilgili gÃ¶rsel sonucu"/>
          <p:cNvPicPr>
            <a:picLocks noChangeAspect="1" noChangeArrowheads="1"/>
          </p:cNvPicPr>
          <p:nvPr/>
        </p:nvPicPr>
        <p:blipFill>
          <a:blip r:embed="rId3" cstate="print"/>
          <a:srcRect/>
          <a:stretch>
            <a:fillRect/>
          </a:stretch>
        </p:blipFill>
        <p:spPr bwMode="auto">
          <a:xfrm>
            <a:off x="6228457" y="1944489"/>
            <a:ext cx="5256584" cy="4536504"/>
          </a:xfrm>
          <a:prstGeom prst="rect">
            <a:avLst/>
          </a:prstGeom>
          <a:noFill/>
        </p:spPr>
      </p:pic>
    </p:spTree>
    <p:extLst>
      <p:ext uri="{BB962C8B-B14F-4D97-AF65-F5344CB8AC3E}">
        <p14:creationId xmlns:p14="http://schemas.microsoft.com/office/powerpoint/2010/main" val="337688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4083" y="2376537"/>
            <a:ext cx="9882886" cy="4320480"/>
          </a:xfrm>
          <a:solidFill>
            <a:schemeClr val="bg1">
              <a:lumMod val="9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216000" rIns="216000" bIns="216000" numCol="1" spcCol="0" rtlCol="0" fromWordArt="0" anchor="ctr" anchorCtr="0" forceAA="0" compatLnSpc="1">
            <a:prstTxWarp prst="textNoShape">
              <a:avLst/>
            </a:prstTxWarp>
            <a:noAutofit/>
          </a:bodyPr>
          <a:lstStyle/>
          <a:p>
            <a:pPr algn="just">
              <a:lnSpc>
                <a:spcPct val="130000"/>
              </a:lnSpc>
              <a:spcBef>
                <a:spcPts val="600"/>
              </a:spcBef>
              <a:spcAft>
                <a:spcPts val="600"/>
              </a:spcAft>
              <a:buFont typeface="Arial" panose="020B0604020202020204" pitchFamily="34" charset="0"/>
              <a:buChar char="•"/>
            </a:pPr>
            <a:r>
              <a:rPr lang="tr-TR" sz="2400" dirty="0" smtClean="0">
                <a:solidFill>
                  <a:schemeClr val="tx1"/>
                </a:solidFill>
                <a:latin typeface="Century Gothic" panose="020B0502020202020204" pitchFamily="34" charset="0"/>
              </a:rPr>
              <a:t>Aile ortamına ilişkin aidiyet hisseder.</a:t>
            </a:r>
          </a:p>
          <a:p>
            <a:pPr algn="just">
              <a:lnSpc>
                <a:spcPct val="130000"/>
              </a:lnSpc>
              <a:spcBef>
                <a:spcPts val="600"/>
              </a:spcBef>
              <a:spcAft>
                <a:spcPts val="600"/>
              </a:spcAft>
              <a:buFont typeface="Arial" panose="020B0604020202020204" pitchFamily="34" charset="0"/>
              <a:buChar char="•"/>
            </a:pPr>
            <a:r>
              <a:rPr lang="tr-TR" sz="2400" dirty="0" smtClean="0">
                <a:solidFill>
                  <a:schemeClr val="tx1"/>
                </a:solidFill>
                <a:latin typeface="Century Gothic" panose="020B0502020202020204" pitchFamily="34" charset="0"/>
              </a:rPr>
              <a:t>Kendini güvende hisseder.</a:t>
            </a:r>
          </a:p>
          <a:p>
            <a:pPr algn="just">
              <a:lnSpc>
                <a:spcPct val="130000"/>
              </a:lnSpc>
              <a:spcBef>
                <a:spcPts val="600"/>
              </a:spcBef>
              <a:spcAft>
                <a:spcPts val="600"/>
              </a:spcAft>
              <a:buFont typeface="Arial" panose="020B0604020202020204" pitchFamily="34" charset="0"/>
              <a:buChar char="•"/>
            </a:pPr>
            <a:r>
              <a:rPr lang="tr-TR" sz="2400" dirty="0" smtClean="0">
                <a:solidFill>
                  <a:schemeClr val="tx1"/>
                </a:solidFill>
                <a:latin typeface="Century Gothic" panose="020B0502020202020204" pitchFamily="34" charset="0"/>
              </a:rPr>
              <a:t>Çocuğunuz da farklılıklara saygı duymayı öğrenir.</a:t>
            </a:r>
          </a:p>
          <a:p>
            <a:pPr algn="just">
              <a:lnSpc>
                <a:spcPct val="130000"/>
              </a:lnSpc>
              <a:spcBef>
                <a:spcPts val="600"/>
              </a:spcBef>
              <a:spcAft>
                <a:spcPts val="600"/>
              </a:spcAft>
              <a:buFont typeface="Arial" panose="020B0604020202020204" pitchFamily="34" charset="0"/>
              <a:buChar char="•"/>
            </a:pPr>
            <a:r>
              <a:rPr lang="tr-TR" sz="2400" dirty="0" smtClean="0">
                <a:solidFill>
                  <a:schemeClr val="tx1"/>
                </a:solidFill>
                <a:latin typeface="Century Gothic" panose="020B0502020202020204" pitchFamily="34" charset="0"/>
              </a:rPr>
              <a:t>Problem çözme becerisi artar.</a:t>
            </a:r>
          </a:p>
          <a:p>
            <a:pPr algn="just">
              <a:lnSpc>
                <a:spcPct val="130000"/>
              </a:lnSpc>
              <a:spcBef>
                <a:spcPts val="600"/>
              </a:spcBef>
              <a:spcAft>
                <a:spcPts val="600"/>
              </a:spcAft>
              <a:buFont typeface="Arial" panose="020B0604020202020204" pitchFamily="34" charset="0"/>
              <a:buChar char="•"/>
            </a:pPr>
            <a:r>
              <a:rPr lang="tr-TR" sz="2400" dirty="0" smtClean="0">
                <a:solidFill>
                  <a:schemeClr val="tx1"/>
                </a:solidFill>
                <a:latin typeface="Century Gothic" panose="020B0502020202020204" pitchFamily="34" charset="0"/>
              </a:rPr>
              <a:t>Olumlu benlik algısı oluşturur.</a:t>
            </a:r>
          </a:p>
          <a:p>
            <a:pPr marL="0" algn="just">
              <a:lnSpc>
                <a:spcPct val="130000"/>
              </a:lnSpc>
              <a:spcBef>
                <a:spcPts val="600"/>
              </a:spcBef>
              <a:spcAft>
                <a:spcPts val="600"/>
              </a:spcAft>
            </a:pPr>
            <a:endParaRPr lang="tr-TR" sz="2400" dirty="0" smtClean="0">
              <a:solidFill>
                <a:schemeClr val="tx1"/>
              </a:solidFill>
              <a:latin typeface="Century Gothic" panose="020B0502020202020204" pitchFamily="34" charset="0"/>
            </a:endParaRPr>
          </a:p>
          <a:p>
            <a:pPr marL="0" algn="just">
              <a:lnSpc>
                <a:spcPct val="130000"/>
              </a:lnSpc>
              <a:spcBef>
                <a:spcPts val="600"/>
              </a:spcBef>
              <a:spcAft>
                <a:spcPts val="600"/>
              </a:spcAft>
            </a:pPr>
            <a:endParaRPr lang="tr-TR" sz="2400" dirty="0" smtClean="0">
              <a:solidFill>
                <a:schemeClr val="tx1"/>
              </a:solidFill>
              <a:latin typeface="Century Gothic" panose="020B0502020202020204" pitchFamily="34" charset="0"/>
            </a:endParaRPr>
          </a:p>
        </p:txBody>
      </p:sp>
      <p:sp>
        <p:nvSpPr>
          <p:cNvPr id="2" name="Slayt Numarası Yer Tutucusu 1"/>
          <p:cNvSpPr>
            <a:spLocks noGrp="1"/>
          </p:cNvSpPr>
          <p:nvPr>
            <p:ph type="sldNum" sz="quarter" idx="12"/>
          </p:nvPr>
        </p:nvSpPr>
        <p:spPr/>
        <p:txBody>
          <a:bodyPr/>
          <a:lstStyle/>
          <a:p>
            <a:fld id="{99FFAEE2-836E-461C-935D-D505FCDD2D8B}" type="slidenum">
              <a:rPr lang="tr-TR" smtClean="0"/>
              <a:pPr/>
              <a:t>12</a:t>
            </a:fld>
            <a:endParaRPr lang="tr-TR"/>
          </a:p>
        </p:txBody>
      </p:sp>
      <p:sp>
        <p:nvSpPr>
          <p:cNvPr id="5" name="Alt Başlık 3"/>
          <p:cNvSpPr txBox="1">
            <a:spLocks/>
          </p:cNvSpPr>
          <p:nvPr/>
        </p:nvSpPr>
        <p:spPr>
          <a:xfrm>
            <a:off x="746443" y="446555"/>
            <a:ext cx="10450565" cy="1425925"/>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lvl="0">
              <a:lnSpc>
                <a:spcPct val="150000"/>
              </a:lnSpc>
              <a:spcBef>
                <a:spcPts val="600"/>
              </a:spcBef>
              <a:spcAft>
                <a:spcPts val="600"/>
              </a:spcAft>
              <a:defRPr/>
            </a:pPr>
            <a:r>
              <a:rPr lang="tr-TR" sz="2800" b="1" kern="0" dirty="0" smtClean="0">
                <a:solidFill>
                  <a:sysClr val="windowText" lastClr="000000"/>
                </a:solidFill>
                <a:latin typeface="Cambria" panose="02040503050406030204" pitchFamily="18" charset="0"/>
              </a:rPr>
              <a:t>Bireysel farklılıklarına  saygı duyduğunuzda çocuğunuz nasıl hisseder ve ilişkinizde neler değişir?</a:t>
            </a:r>
            <a:endParaRPr lang="tr-TR" sz="2800" b="1" kern="0" dirty="0">
              <a:solidFill>
                <a:sysClr val="windowText" lastClr="000000"/>
              </a:solidFill>
              <a:latin typeface="Cambria" panose="02040503050406030204" pitchFamily="18" charset="0"/>
            </a:endParaRPr>
          </a:p>
        </p:txBody>
      </p:sp>
    </p:spTree>
    <p:extLst>
      <p:ext uri="{BB962C8B-B14F-4D97-AF65-F5344CB8AC3E}">
        <p14:creationId xmlns:p14="http://schemas.microsoft.com/office/powerpoint/2010/main" val="337688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6051" y="2376537"/>
            <a:ext cx="10746982" cy="4320480"/>
          </a:xfrm>
          <a:solidFill>
            <a:schemeClr val="bg1">
              <a:lumMod val="9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216000" rIns="216000" bIns="216000" numCol="1" spcCol="0" rtlCol="0" fromWordArt="0" anchor="ctr" anchorCtr="0" forceAA="0" compatLnSpc="1">
            <a:prstTxWarp prst="textNoShape">
              <a:avLst/>
            </a:prstTxWarp>
            <a:noAutofit/>
          </a:bodyPr>
          <a:lstStyle/>
          <a:p>
            <a:pPr marL="253792" indent="-342900" algn="just">
              <a:lnSpc>
                <a:spcPct val="130000"/>
              </a:lnSpc>
              <a:spcBef>
                <a:spcPts val="600"/>
              </a:spcBef>
              <a:spcAft>
                <a:spcPts val="600"/>
              </a:spcAft>
              <a:buFont typeface="Arial" panose="020B0604020202020204" pitchFamily="34" charset="0"/>
              <a:buChar char="•"/>
            </a:pPr>
            <a:r>
              <a:rPr lang="tr-TR" sz="2400" dirty="0" smtClean="0">
                <a:solidFill>
                  <a:schemeClr val="tx1"/>
                </a:solidFill>
                <a:latin typeface="Century Gothic" panose="020B0502020202020204" pitchFamily="34" charset="0"/>
              </a:rPr>
              <a:t>Etkin dinleme, kendini doğru ifade etme, sınırlarını koruma  becerileri gelişir.</a:t>
            </a:r>
          </a:p>
          <a:p>
            <a:pPr marL="253792" indent="-342900" algn="just">
              <a:lnSpc>
                <a:spcPct val="130000"/>
              </a:lnSpc>
              <a:spcBef>
                <a:spcPts val="600"/>
              </a:spcBef>
              <a:spcAft>
                <a:spcPts val="600"/>
              </a:spcAft>
              <a:buFont typeface="Arial" panose="020B0604020202020204" pitchFamily="34" charset="0"/>
              <a:buChar char="•"/>
            </a:pPr>
            <a:r>
              <a:rPr lang="tr-TR" sz="2400" dirty="0" smtClean="0">
                <a:solidFill>
                  <a:schemeClr val="tx1"/>
                </a:solidFill>
                <a:latin typeface="Century Gothic" panose="020B0502020202020204" pitchFamily="34" charset="0"/>
              </a:rPr>
              <a:t>Sorumluluk almaya yönelik motivasyonu artar.</a:t>
            </a:r>
          </a:p>
          <a:p>
            <a:pPr marL="253792" indent="-342900" algn="just">
              <a:lnSpc>
                <a:spcPct val="130000"/>
              </a:lnSpc>
              <a:spcBef>
                <a:spcPts val="600"/>
              </a:spcBef>
              <a:spcAft>
                <a:spcPts val="600"/>
              </a:spcAft>
              <a:buFont typeface="Arial" panose="020B0604020202020204" pitchFamily="34" charset="0"/>
              <a:buChar char="•"/>
            </a:pPr>
            <a:r>
              <a:rPr lang="tr-TR" sz="2400" dirty="0" smtClean="0">
                <a:solidFill>
                  <a:schemeClr val="tx1"/>
                </a:solidFill>
                <a:latin typeface="Century Gothic" panose="020B0502020202020204" pitchFamily="34" charset="0"/>
              </a:rPr>
              <a:t>Aile içi paylaşım artar.</a:t>
            </a:r>
          </a:p>
        </p:txBody>
      </p:sp>
      <p:sp>
        <p:nvSpPr>
          <p:cNvPr id="2" name="Slayt Numarası Yer Tutucusu 1"/>
          <p:cNvSpPr>
            <a:spLocks noGrp="1"/>
          </p:cNvSpPr>
          <p:nvPr>
            <p:ph type="sldNum" sz="quarter" idx="12"/>
          </p:nvPr>
        </p:nvSpPr>
        <p:spPr/>
        <p:txBody>
          <a:bodyPr/>
          <a:lstStyle/>
          <a:p>
            <a:fld id="{99FFAEE2-836E-461C-935D-D505FCDD2D8B}" type="slidenum">
              <a:rPr lang="tr-TR" smtClean="0"/>
              <a:pPr/>
              <a:t>13</a:t>
            </a:fld>
            <a:endParaRPr lang="tr-TR"/>
          </a:p>
        </p:txBody>
      </p:sp>
      <p:sp>
        <p:nvSpPr>
          <p:cNvPr id="5" name="Alt Başlık 3"/>
          <p:cNvSpPr txBox="1">
            <a:spLocks/>
          </p:cNvSpPr>
          <p:nvPr/>
        </p:nvSpPr>
        <p:spPr>
          <a:xfrm>
            <a:off x="746443" y="446555"/>
            <a:ext cx="10450565" cy="1641949"/>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lvl="0">
              <a:lnSpc>
                <a:spcPct val="150000"/>
              </a:lnSpc>
              <a:spcBef>
                <a:spcPts val="600"/>
              </a:spcBef>
              <a:spcAft>
                <a:spcPts val="600"/>
              </a:spcAft>
              <a:defRPr/>
            </a:pPr>
            <a:r>
              <a:rPr lang="tr-TR" sz="2800" b="1" kern="0" dirty="0" smtClean="0">
                <a:solidFill>
                  <a:sysClr val="windowText" lastClr="000000"/>
                </a:solidFill>
                <a:latin typeface="Cambria" panose="02040503050406030204" pitchFamily="18" charset="0"/>
              </a:rPr>
              <a:t>Bireysel farklılıklarına  saygı duyduğunuzda çocuğunuz nasıl </a:t>
            </a:r>
            <a:r>
              <a:rPr lang="tr-TR" sz="2800" b="1" kern="0" dirty="0" smtClean="0">
                <a:solidFill>
                  <a:sysClr val="windowText" lastClr="000000"/>
                </a:solidFill>
                <a:latin typeface="Cambria" panose="02040503050406030204" pitchFamily="18" charset="0"/>
              </a:rPr>
              <a:t>hisseder, </a:t>
            </a:r>
            <a:r>
              <a:rPr lang="tr-TR" sz="2800" b="1" kern="0" dirty="0" smtClean="0">
                <a:solidFill>
                  <a:sysClr val="windowText" lastClr="000000"/>
                </a:solidFill>
                <a:latin typeface="Cambria" panose="02040503050406030204" pitchFamily="18" charset="0"/>
              </a:rPr>
              <a:t>ilişkinizde neler değişir?</a:t>
            </a:r>
            <a:endParaRPr lang="tr-TR" sz="2800" b="1" kern="0" dirty="0">
              <a:solidFill>
                <a:sysClr val="windowText" lastClr="000000"/>
              </a:solidFill>
              <a:latin typeface="Cambria" panose="02040503050406030204" pitchFamily="18" charset="0"/>
            </a:endParaRPr>
          </a:p>
        </p:txBody>
      </p:sp>
    </p:spTree>
    <p:extLst>
      <p:ext uri="{BB962C8B-B14F-4D97-AF65-F5344CB8AC3E}">
        <p14:creationId xmlns:p14="http://schemas.microsoft.com/office/powerpoint/2010/main" val="337688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latin typeface="Comic Sans MS" pitchFamily="66" charset="0"/>
            </a:endParaRPr>
          </a:p>
          <a:p>
            <a:endParaRPr lang="tr-TR" dirty="0" smtClean="0">
              <a:latin typeface="Comic Sans MS" pitchFamily="66" charset="0"/>
            </a:endParaRPr>
          </a:p>
          <a:p>
            <a:pPr marL="0" indent="0" algn="ctr">
              <a:buNone/>
            </a:pPr>
            <a:r>
              <a:rPr lang="tr-TR" sz="4000" dirty="0" smtClean="0">
                <a:latin typeface="Comic Sans MS" pitchFamily="66" charset="0"/>
              </a:rPr>
              <a:t>KATILIMINIZ  İÇİN</a:t>
            </a:r>
            <a:r>
              <a:rPr lang="tr-TR" sz="4000" dirty="0" smtClean="0">
                <a:latin typeface="Comic Sans MS" pitchFamily="66" charset="0"/>
              </a:rPr>
              <a:t> </a:t>
            </a:r>
            <a:endParaRPr lang="tr-TR" sz="4000" dirty="0" smtClean="0">
              <a:latin typeface="Comic Sans MS" pitchFamily="66" charset="0"/>
            </a:endParaRPr>
          </a:p>
          <a:p>
            <a:pPr marL="0" indent="0" algn="ctr">
              <a:buNone/>
            </a:pPr>
            <a:r>
              <a:rPr lang="tr-TR" sz="4000" dirty="0" smtClean="0">
                <a:latin typeface="Comic Sans MS" pitchFamily="66" charset="0"/>
              </a:rPr>
              <a:t>TEŞEKKÜRLER</a:t>
            </a:r>
            <a:r>
              <a:rPr lang="tr-TR" sz="4000" dirty="0" smtClean="0"/>
              <a:t>…</a:t>
            </a:r>
            <a:endParaRPr lang="tr-TR" sz="4000" dirty="0"/>
          </a:p>
        </p:txBody>
      </p:sp>
      <p:sp>
        <p:nvSpPr>
          <p:cNvPr id="4" name="3 Slayt Numarası Yer Tutucusu"/>
          <p:cNvSpPr>
            <a:spLocks noGrp="1"/>
          </p:cNvSpPr>
          <p:nvPr>
            <p:ph type="sldNum" sz="quarter" idx="12"/>
          </p:nvPr>
        </p:nvSpPr>
        <p:spPr/>
        <p:txBody>
          <a:bodyPr/>
          <a:lstStyle/>
          <a:p>
            <a:fld id="{99FFAEE2-836E-461C-935D-D505FCDD2D8B}" type="slidenum">
              <a:rPr lang="tr-TR" smtClean="0"/>
              <a:pPr/>
              <a:t>14</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3"/>
          <p:cNvSpPr txBox="1">
            <a:spLocks noGrp="1"/>
          </p:cNvSpPr>
          <p:nvPr>
            <p:ph type="title"/>
          </p:nvPr>
        </p:nvSpPr>
        <p:spPr>
          <a:xfrm>
            <a:off x="594043" y="438171"/>
            <a:ext cx="10692765" cy="6330854"/>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bg1">
              <a:alpha val="26000"/>
            </a:schemeClr>
          </a:solidFill>
        </p:spPr>
        <p:txBody>
          <a:bodyPr vert="horz" wrap="square" lIns="91440" tIns="365760" rIns="91440" bIns="45720" rtlCol="0" anchor="t">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a:lnSpc>
                <a:spcPct val="130000"/>
              </a:lnSpc>
              <a:spcBef>
                <a:spcPts val="600"/>
              </a:spcBef>
              <a:spcAft>
                <a:spcPts val="600"/>
              </a:spcAft>
            </a:pPr>
            <a:r>
              <a:rPr lang="tr-TR" sz="7200" b="1" dirty="0" smtClean="0">
                <a:latin typeface="Comic Sans MS" panose="030F0702030302020204" pitchFamily="66" charset="0"/>
                <a:ea typeface="Adobe Heiti Std R" pitchFamily="34" charset="-128"/>
              </a:rPr>
              <a:t>Bireysel </a:t>
            </a:r>
            <a:r>
              <a:rPr lang="tr-TR" sz="7200" b="1" dirty="0" smtClean="0">
                <a:solidFill>
                  <a:srgbClr val="00B050"/>
                </a:solidFill>
                <a:latin typeface="Comic Sans MS" panose="030F0702030302020204" pitchFamily="66" charset="0"/>
                <a:ea typeface="Adobe Heiti Std R" pitchFamily="34" charset="-128"/>
              </a:rPr>
              <a:t>f</a:t>
            </a:r>
            <a:r>
              <a:rPr lang="tr-TR" sz="7200" b="1" dirty="0" smtClean="0">
                <a:solidFill>
                  <a:schemeClr val="accent2">
                    <a:lumMod val="60000"/>
                    <a:lumOff val="40000"/>
                  </a:schemeClr>
                </a:solidFill>
                <a:latin typeface="Comic Sans MS" panose="030F0702030302020204" pitchFamily="66" charset="0"/>
                <a:ea typeface="Adobe Heiti Std R" pitchFamily="34" charset="-128"/>
              </a:rPr>
              <a:t>A</a:t>
            </a:r>
            <a:r>
              <a:rPr lang="tr-TR" sz="7200" b="1" dirty="0" smtClean="0">
                <a:solidFill>
                  <a:srgbClr val="FF0000"/>
                </a:solidFill>
                <a:latin typeface="Comic Sans MS" panose="030F0702030302020204" pitchFamily="66" charset="0"/>
                <a:ea typeface="Adobe Heiti Std R" pitchFamily="34" charset="-128"/>
              </a:rPr>
              <a:t>r</a:t>
            </a:r>
            <a:r>
              <a:rPr lang="tr-TR" sz="7200" b="1" dirty="0" smtClean="0">
                <a:solidFill>
                  <a:schemeClr val="accent4">
                    <a:lumMod val="75000"/>
                  </a:schemeClr>
                </a:solidFill>
                <a:latin typeface="Comic Sans MS" panose="030F0702030302020204" pitchFamily="66" charset="0"/>
                <a:ea typeface="Adobe Heiti Std R" pitchFamily="34" charset="-128"/>
              </a:rPr>
              <a:t>k</a:t>
            </a:r>
            <a:r>
              <a:rPr lang="tr-TR" sz="6600" b="1" dirty="0" smtClean="0">
                <a:solidFill>
                  <a:schemeClr val="accent1">
                    <a:lumMod val="60000"/>
                    <a:lumOff val="40000"/>
                  </a:schemeClr>
                </a:solidFill>
                <a:latin typeface="Comic Sans MS" panose="030F0702030302020204" pitchFamily="66" charset="0"/>
                <a:ea typeface="Adobe Heiti Std R" pitchFamily="34" charset="-128"/>
              </a:rPr>
              <a:t>L</a:t>
            </a:r>
            <a:r>
              <a:rPr lang="tr-TR" sz="7200" b="1" dirty="0" smtClean="0">
                <a:solidFill>
                  <a:srgbClr val="FFFF00"/>
                </a:solidFill>
                <a:latin typeface="Comic Sans MS" panose="030F0702030302020204" pitchFamily="66" charset="0"/>
                <a:ea typeface="Microsoft JhengHei" pitchFamily="34" charset="-120"/>
              </a:rPr>
              <a:t>ı</a:t>
            </a:r>
            <a:r>
              <a:rPr lang="tr-TR" sz="7200" b="1" dirty="0" smtClean="0">
                <a:solidFill>
                  <a:srgbClr val="FC04DE"/>
                </a:solidFill>
                <a:latin typeface="Comic Sans MS" panose="030F0702030302020204" pitchFamily="66" charset="0"/>
                <a:ea typeface="Adobe Heiti Std R" pitchFamily="34" charset="-128"/>
              </a:rPr>
              <a:t>L</a:t>
            </a:r>
            <a:r>
              <a:rPr lang="tr-TR" sz="7200" b="1" dirty="0" smtClean="0">
                <a:solidFill>
                  <a:schemeClr val="accent6">
                    <a:lumMod val="75000"/>
                  </a:schemeClr>
                </a:solidFill>
                <a:latin typeface="Comic Sans MS" panose="030F0702030302020204" pitchFamily="66" charset="0"/>
                <a:ea typeface="Adobe Heiti Std R" pitchFamily="34" charset="-128"/>
              </a:rPr>
              <a:t>ı</a:t>
            </a:r>
            <a:r>
              <a:rPr lang="tr-TR" sz="7200" b="1" dirty="0" smtClean="0">
                <a:solidFill>
                  <a:srgbClr val="92D050"/>
                </a:solidFill>
                <a:latin typeface="Comic Sans MS" panose="030F0702030302020204" pitchFamily="66" charset="0"/>
                <a:ea typeface="Adobe Heiti Std R" pitchFamily="34" charset="-128"/>
              </a:rPr>
              <a:t>k </a:t>
            </a:r>
            <a:r>
              <a:rPr lang="tr-TR" sz="7200" b="1" dirty="0" smtClean="0">
                <a:latin typeface="Comic Sans MS" panose="030F0702030302020204" pitchFamily="66" charset="0"/>
                <a:ea typeface="Adobe Heiti Std R" pitchFamily="34" charset="-128"/>
              </a:rPr>
              <a:t>dendiğinde ne anlıyorsunuz ?</a:t>
            </a:r>
            <a:endParaRPr lang="tr-TR" sz="7200" b="1" dirty="0">
              <a:latin typeface="Comic Sans MS" panose="030F0702030302020204" pitchFamily="66" charset="0"/>
              <a:ea typeface="Adobe Heiti Std R" pitchFamily="34" charset="-128"/>
            </a:endParaRPr>
          </a:p>
        </p:txBody>
      </p:sp>
      <p:sp>
        <p:nvSpPr>
          <p:cNvPr id="2" name="Slayt Numarası Yer Tutucusu 1"/>
          <p:cNvSpPr>
            <a:spLocks noGrp="1"/>
          </p:cNvSpPr>
          <p:nvPr>
            <p:ph type="sldNum" sz="quarter" idx="12"/>
          </p:nvPr>
        </p:nvSpPr>
        <p:spPr/>
        <p:txBody>
          <a:bodyPr/>
          <a:lstStyle/>
          <a:p>
            <a:fld id="{99FFAEE2-836E-461C-935D-D505FCDD2D8B}" type="slidenum">
              <a:rPr lang="tr-TR" smtClean="0"/>
              <a:pPr/>
              <a:t>2</a:t>
            </a:fld>
            <a:endParaRPr lang="tr-TR"/>
          </a:p>
        </p:txBody>
      </p:sp>
    </p:spTree>
    <p:extLst>
      <p:ext uri="{BB962C8B-B14F-4D97-AF65-F5344CB8AC3E}">
        <p14:creationId xmlns:p14="http://schemas.microsoft.com/office/powerpoint/2010/main" val="2156556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99FFAEE2-836E-461C-935D-D505FCDD2D8B}" type="slidenum">
              <a:rPr lang="tr-TR" smtClean="0"/>
              <a:pPr/>
              <a:t>3</a:t>
            </a:fld>
            <a:endParaRPr lang="tr-TR"/>
          </a:p>
        </p:txBody>
      </p:sp>
      <p:grpSp>
        <p:nvGrpSpPr>
          <p:cNvPr id="3" name="11 Grup"/>
          <p:cNvGrpSpPr/>
          <p:nvPr/>
        </p:nvGrpSpPr>
        <p:grpSpPr>
          <a:xfrm>
            <a:off x="245261" y="0"/>
            <a:ext cx="11611409" cy="7345363"/>
            <a:chOff x="0" y="0"/>
            <a:chExt cx="11611409" cy="7345363"/>
          </a:xfrm>
        </p:grpSpPr>
        <p:pic>
          <p:nvPicPr>
            <p:cNvPr id="67587" name="Picture 3"/>
            <p:cNvPicPr>
              <a:picLocks noChangeAspect="1" noChangeArrowheads="1"/>
            </p:cNvPicPr>
            <p:nvPr/>
          </p:nvPicPr>
          <p:blipFill>
            <a:blip r:embed="rId3" cstate="print"/>
            <a:srcRect l="26064" t="17527" r="27567" b="11599"/>
            <a:stretch>
              <a:fillRect/>
            </a:stretch>
          </p:blipFill>
          <p:spPr bwMode="auto">
            <a:xfrm>
              <a:off x="0" y="0"/>
              <a:ext cx="11557049" cy="7345363"/>
            </a:xfrm>
            <a:prstGeom prst="rect">
              <a:avLst/>
            </a:prstGeom>
            <a:noFill/>
            <a:ln w="9525">
              <a:noFill/>
              <a:miter lim="800000"/>
              <a:headEnd/>
              <a:tailEnd/>
            </a:ln>
          </p:spPr>
        </p:pic>
        <p:sp>
          <p:nvSpPr>
            <p:cNvPr id="6" name="5 Dikdörtgen"/>
            <p:cNvSpPr/>
            <p:nvPr/>
          </p:nvSpPr>
          <p:spPr>
            <a:xfrm>
              <a:off x="0" y="1944489"/>
              <a:ext cx="2630246" cy="759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i="1" dirty="0" smtClean="0">
                  <a:solidFill>
                    <a:schemeClr val="tx1"/>
                  </a:solidFill>
                </a:rPr>
                <a:t>Belirgin</a:t>
              </a:r>
              <a:endParaRPr lang="tr-TR" i="1" dirty="0">
                <a:solidFill>
                  <a:schemeClr val="tx1"/>
                </a:solidFill>
              </a:endParaRPr>
            </a:p>
          </p:txBody>
        </p:sp>
        <p:sp>
          <p:nvSpPr>
            <p:cNvPr id="7" name="6 Dikdörtgen"/>
            <p:cNvSpPr/>
            <p:nvPr/>
          </p:nvSpPr>
          <p:spPr>
            <a:xfrm>
              <a:off x="7927412" y="1080393"/>
              <a:ext cx="3683997" cy="16885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i="1" dirty="0" smtClean="0">
                <a:solidFill>
                  <a:schemeClr val="tx1"/>
                </a:solidFill>
              </a:endParaRPr>
            </a:p>
            <a:p>
              <a:pPr algn="ctr"/>
              <a:r>
                <a:rPr lang="tr-TR" i="1" dirty="0" smtClean="0">
                  <a:solidFill>
                    <a:schemeClr val="tx1"/>
                  </a:solidFill>
                </a:rPr>
                <a:t>Doğrudan göze çarpan işittiğimiz, gördüğümüz farklılıklar</a:t>
              </a:r>
              <a:endParaRPr lang="tr-TR" i="1" dirty="0">
                <a:solidFill>
                  <a:schemeClr val="tx1"/>
                </a:solidFill>
              </a:endParaRPr>
            </a:p>
          </p:txBody>
        </p:sp>
        <p:sp>
          <p:nvSpPr>
            <p:cNvPr id="8" name="7 Dikdörtgen"/>
            <p:cNvSpPr/>
            <p:nvPr/>
          </p:nvSpPr>
          <p:spPr>
            <a:xfrm>
              <a:off x="251793" y="3744689"/>
              <a:ext cx="1728192" cy="936104"/>
            </a:xfrm>
            <a:prstGeom prst="rect">
              <a:avLst/>
            </a:prstGeom>
            <a:solidFill>
              <a:srgbClr val="CE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0000"/>
                  </a:solidFill>
                </a:rPr>
                <a:t>Daha az Belirgin</a:t>
              </a:r>
            </a:p>
          </p:txBody>
        </p:sp>
        <p:grpSp>
          <p:nvGrpSpPr>
            <p:cNvPr id="4" name="10 Grup"/>
            <p:cNvGrpSpPr/>
            <p:nvPr/>
          </p:nvGrpSpPr>
          <p:grpSpPr>
            <a:xfrm>
              <a:off x="9028397" y="3513722"/>
              <a:ext cx="2499416" cy="1671127"/>
              <a:chOff x="8541366" y="3410137"/>
              <a:chExt cx="1984363" cy="1425267"/>
            </a:xfrm>
          </p:grpSpPr>
          <p:sp>
            <p:nvSpPr>
              <p:cNvPr id="10" name="9 Dikdörtgen"/>
              <p:cNvSpPr/>
              <p:nvPr/>
            </p:nvSpPr>
            <p:spPr>
              <a:xfrm>
                <a:off x="8941552" y="4331348"/>
                <a:ext cx="1584177" cy="504056"/>
              </a:xfrm>
              <a:prstGeom prst="rect">
                <a:avLst/>
              </a:prstGeom>
              <a:solidFill>
                <a:srgbClr val="CE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solidFill>
                    <a:schemeClr val="tx1"/>
                  </a:solidFill>
                </a:endParaRPr>
              </a:p>
            </p:txBody>
          </p:sp>
          <p:sp>
            <p:nvSpPr>
              <p:cNvPr id="9" name="8 Dikdörtgen"/>
              <p:cNvSpPr/>
              <p:nvPr/>
            </p:nvSpPr>
            <p:spPr>
              <a:xfrm>
                <a:off x="8541366" y="3410137"/>
                <a:ext cx="1943758" cy="1044038"/>
              </a:xfrm>
              <a:prstGeom prst="rect">
                <a:avLst/>
              </a:prstGeom>
              <a:solidFill>
                <a:srgbClr val="CE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800" dirty="0" smtClean="0">
                    <a:solidFill>
                      <a:srgbClr val="FF0000"/>
                    </a:solidFill>
                  </a:rPr>
                  <a:t>İnançlar, değerler, tutumlar, </a:t>
                </a:r>
                <a:r>
                  <a:rPr lang="tr-TR" sz="1800" dirty="0" smtClean="0">
                    <a:solidFill>
                      <a:srgbClr val="FF0000"/>
                    </a:solidFill>
                  </a:rPr>
                  <a:t>bakış açısı</a:t>
                </a:r>
                <a:r>
                  <a:rPr lang="tr-TR" sz="1800" dirty="0" smtClean="0">
                    <a:solidFill>
                      <a:srgbClr val="FF0000"/>
                    </a:solidFill>
                  </a:rPr>
                  <a:t>, </a:t>
                </a:r>
                <a:r>
                  <a:rPr lang="tr-TR" sz="1800" dirty="0" smtClean="0">
                    <a:solidFill>
                      <a:srgbClr val="FF0000"/>
                    </a:solidFill>
                  </a:rPr>
                  <a:t>düşünceler, alışkanlıklar</a:t>
                </a:r>
              </a:p>
            </p:txBody>
          </p:sp>
        </p:grpSp>
      </p:grpSp>
      <p:sp>
        <p:nvSpPr>
          <p:cNvPr id="12" name="11 Metin kutusu"/>
          <p:cNvSpPr txBox="1"/>
          <p:nvPr/>
        </p:nvSpPr>
        <p:spPr>
          <a:xfrm>
            <a:off x="4068217" y="1824280"/>
            <a:ext cx="3528392" cy="1200329"/>
          </a:xfrm>
          <a:prstGeom prst="rect">
            <a:avLst/>
          </a:prstGeom>
          <a:noFill/>
        </p:spPr>
        <p:txBody>
          <a:bodyPr wrap="square" rtlCol="0">
            <a:spAutoFit/>
          </a:bodyPr>
          <a:lstStyle/>
          <a:p>
            <a:pPr algn="ctr"/>
            <a:r>
              <a:rPr lang="tr-TR" sz="1800" dirty="0" smtClean="0"/>
              <a:t>Şive, dil, saç stili, görünüş, göz rengi, cinsiyet, yaş, boy, kilo, fiziksel yeterlilikler, kıyafet, meslek, müzik, yaşam tarzı, ten rengi </a:t>
            </a:r>
            <a:endParaRPr lang="tr-TR" sz="1800" dirty="0"/>
          </a:p>
        </p:txBody>
      </p:sp>
      <p:sp>
        <p:nvSpPr>
          <p:cNvPr id="13" name="12 Metin kutusu"/>
          <p:cNvSpPr txBox="1"/>
          <p:nvPr/>
        </p:nvSpPr>
        <p:spPr>
          <a:xfrm>
            <a:off x="2216874" y="4032721"/>
            <a:ext cx="7056784" cy="3293209"/>
          </a:xfrm>
          <a:prstGeom prst="rect">
            <a:avLst/>
          </a:prstGeom>
          <a:noFill/>
        </p:spPr>
        <p:txBody>
          <a:bodyPr wrap="square" rtlCol="0">
            <a:spAutoFit/>
          </a:bodyPr>
          <a:lstStyle/>
          <a:p>
            <a:pPr indent="723900" algn="ctr">
              <a:lnSpc>
                <a:spcPct val="130000"/>
              </a:lnSpc>
            </a:pPr>
            <a:r>
              <a:rPr lang="tr-TR" sz="2000" dirty="0" smtClean="0"/>
              <a:t> </a:t>
            </a:r>
            <a:r>
              <a:rPr lang="tr-TR" sz="2000" dirty="0"/>
              <a:t>İ</a:t>
            </a:r>
            <a:r>
              <a:rPr lang="tr-TR" sz="2000" dirty="0" smtClean="0"/>
              <a:t>çe </a:t>
            </a:r>
            <a:r>
              <a:rPr lang="tr-TR" sz="2000" dirty="0"/>
              <a:t>kapanıklık, dışa dönüklük  </a:t>
            </a:r>
            <a:r>
              <a:rPr lang="tr-TR" sz="2000" dirty="0" smtClean="0"/>
              <a:t>arkadaşlık ilişkileri,                    aile yapısı, zamanı nasıl değerlendirdiği, dikkat becerileri, okula karşı tutumu, öğrenme yöntemi, dini inanış, organizasyon yapma becerisi, adalet anlayışı, temizlik anlayışı, geçmiş ve geleceğe ilişkin  bakış açısı, yeni insanlarla tanışma ve alışkanlıklarını değiştirme tutumu</a:t>
            </a:r>
            <a:r>
              <a:rPr lang="tr-TR" sz="2000" dirty="0" smtClean="0"/>
              <a:t>, </a:t>
            </a:r>
            <a:r>
              <a:rPr lang="tr-TR" sz="2000" dirty="0" smtClean="0"/>
              <a:t>hobiler, eğlence alışkanlıkları, eğitim düzeyi, mesleki eğilimi, ilgi ve yetenekler, olaylara bakış açısı, geçmiş yaşantılar.</a:t>
            </a:r>
            <a:endParaRPr lang="tr-TR" sz="2000" dirty="0"/>
          </a:p>
        </p:txBody>
      </p:sp>
    </p:spTree>
    <p:extLst>
      <p:ext uri="{BB962C8B-B14F-4D97-AF65-F5344CB8AC3E}">
        <p14:creationId xmlns:p14="http://schemas.microsoft.com/office/powerpoint/2010/main" val="3188823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810" y="2016497"/>
            <a:ext cx="5040560" cy="4608512"/>
          </a:xfrm>
          <a:solidFill>
            <a:schemeClr val="bg1">
              <a:lumMod val="9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216000" rIns="216000" bIns="216000" numCol="1" spcCol="360000" rtlCol="0" fromWordArt="0" anchor="ctr" anchorCtr="0" forceAA="0" compatLnSpc="1">
            <a:prstTxWarp prst="textNoShape">
              <a:avLst/>
            </a:prstTxWarp>
            <a:noAutofit/>
          </a:bodyPr>
          <a:lstStyle/>
          <a:p>
            <a:pPr>
              <a:lnSpc>
                <a:spcPct val="140000"/>
              </a:lnSpc>
              <a:buNone/>
            </a:pPr>
            <a:r>
              <a:rPr lang="tr-TR" sz="2400" dirty="0" smtClean="0">
                <a:solidFill>
                  <a:schemeClr val="tx1"/>
                </a:solidFill>
              </a:rPr>
              <a:t>1</a:t>
            </a:r>
            <a:r>
              <a:rPr lang="tr-TR" sz="2000" dirty="0" smtClean="0">
                <a:solidFill>
                  <a:schemeClr val="tx1"/>
                </a:solidFill>
              </a:rPr>
              <a:t>. </a:t>
            </a:r>
            <a:r>
              <a:rPr lang="tr-TR" sz="2000" b="1" dirty="0" smtClean="0">
                <a:solidFill>
                  <a:schemeClr val="tx1"/>
                </a:solidFill>
              </a:rPr>
              <a:t>Var olan bireysel farklılıkları  </a:t>
            </a:r>
          </a:p>
          <a:p>
            <a:pPr marL="347663" indent="-347663">
              <a:lnSpc>
                <a:spcPct val="140000"/>
              </a:lnSpc>
              <a:buAutoNum type="alphaLcParenR"/>
              <a:tabLst>
                <a:tab pos="174625" algn="l"/>
              </a:tabLst>
            </a:pPr>
            <a:r>
              <a:rPr lang="tr-TR" sz="2000" dirty="0" smtClean="0">
                <a:solidFill>
                  <a:schemeClr val="tx1"/>
                </a:solidFill>
              </a:rPr>
              <a:t>fark etmezsek,</a:t>
            </a:r>
          </a:p>
          <a:p>
            <a:pPr marL="261938" indent="-261938">
              <a:lnSpc>
                <a:spcPct val="140000"/>
              </a:lnSpc>
              <a:buAutoNum type="alphaLcParenR"/>
            </a:pPr>
            <a:r>
              <a:rPr lang="tr-TR" sz="2000" dirty="0" smtClean="0">
                <a:solidFill>
                  <a:schemeClr val="tx1"/>
                </a:solidFill>
              </a:rPr>
              <a:t>  yok sayarsak, </a:t>
            </a:r>
          </a:p>
          <a:p>
            <a:pPr marL="261938" indent="-261938">
              <a:lnSpc>
                <a:spcPct val="140000"/>
              </a:lnSpc>
              <a:buAutoNum type="alphaLcParenR"/>
            </a:pPr>
            <a:r>
              <a:rPr lang="tr-TR" sz="2000" dirty="0" smtClean="0">
                <a:solidFill>
                  <a:schemeClr val="tx1"/>
                </a:solidFill>
              </a:rPr>
              <a:t>  görmezden gelir ve onları kabul etmeyerek değiştirmeye çalışırsak,</a:t>
            </a:r>
          </a:p>
          <a:p>
            <a:pPr marL="0" indent="0">
              <a:lnSpc>
                <a:spcPct val="140000"/>
              </a:lnSpc>
              <a:buNone/>
            </a:pPr>
            <a:r>
              <a:rPr lang="tr-TR" sz="2000" dirty="0">
                <a:solidFill>
                  <a:schemeClr val="accent1">
                    <a:lumMod val="75000"/>
                  </a:schemeClr>
                </a:solidFill>
              </a:rPr>
              <a:t>d) </a:t>
            </a:r>
            <a:r>
              <a:rPr lang="tr-TR" sz="2000" dirty="0">
                <a:solidFill>
                  <a:schemeClr val="tx1"/>
                </a:solidFill>
              </a:rPr>
              <a:t>Çocuğu başkalarıyla </a:t>
            </a:r>
            <a:r>
              <a:rPr lang="tr-TR" sz="2000" dirty="0" smtClean="0">
                <a:solidFill>
                  <a:schemeClr val="tx1"/>
                </a:solidFill>
              </a:rPr>
              <a:t>kıyaslarsak</a:t>
            </a:r>
            <a:endParaRPr lang="tr-TR" sz="2000" dirty="0">
              <a:solidFill>
                <a:schemeClr val="tx1"/>
              </a:solidFill>
            </a:endParaRPr>
          </a:p>
          <a:p>
            <a:pPr marL="261938" indent="-261938">
              <a:lnSpc>
                <a:spcPct val="140000"/>
              </a:lnSpc>
              <a:buAutoNum type="alphaLcParenR"/>
            </a:pPr>
            <a:endParaRPr lang="tr-TR" sz="2000" dirty="0" smtClean="0">
              <a:solidFill>
                <a:schemeClr val="tx1"/>
              </a:solidFill>
            </a:endParaRPr>
          </a:p>
          <a:p>
            <a:pPr marL="0" indent="0">
              <a:lnSpc>
                <a:spcPct val="140000"/>
              </a:lnSpc>
              <a:buNone/>
            </a:pPr>
            <a:r>
              <a:rPr lang="tr-TR" sz="2000" dirty="0" smtClean="0">
                <a:solidFill>
                  <a:schemeClr val="tx1"/>
                </a:solidFill>
              </a:rPr>
              <a:t>Bu bireyler nasıl hisseder, ne düşünür ve nasıl davranırlar?</a:t>
            </a:r>
            <a:endParaRPr lang="tr-TR" sz="2400" dirty="0" smtClean="0">
              <a:solidFill>
                <a:schemeClr val="tx1"/>
              </a:solidFill>
            </a:endParaRPr>
          </a:p>
        </p:txBody>
      </p:sp>
      <p:sp>
        <p:nvSpPr>
          <p:cNvPr id="2" name="Slayt Numarası Yer Tutucusu 1"/>
          <p:cNvSpPr>
            <a:spLocks noGrp="1"/>
          </p:cNvSpPr>
          <p:nvPr>
            <p:ph type="sldNum" sz="quarter" idx="12"/>
          </p:nvPr>
        </p:nvSpPr>
        <p:spPr/>
        <p:txBody>
          <a:bodyPr/>
          <a:lstStyle/>
          <a:p>
            <a:fld id="{99FFAEE2-836E-461C-935D-D505FCDD2D8B}" type="slidenum">
              <a:rPr lang="tr-TR" smtClean="0"/>
              <a:pPr/>
              <a:t>4</a:t>
            </a:fld>
            <a:endParaRPr lang="tr-TR"/>
          </a:p>
        </p:txBody>
      </p:sp>
      <p:sp>
        <p:nvSpPr>
          <p:cNvPr id="5" name="Alt Başlık 3"/>
          <p:cNvSpPr txBox="1">
            <a:spLocks/>
          </p:cNvSpPr>
          <p:nvPr/>
        </p:nvSpPr>
        <p:spPr>
          <a:xfrm>
            <a:off x="746443" y="446556"/>
            <a:ext cx="10450565" cy="92187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a:lnSpc>
                <a:spcPct val="130000"/>
              </a:lnSpc>
              <a:spcBef>
                <a:spcPts val="600"/>
              </a:spcBef>
              <a:spcAft>
                <a:spcPts val="600"/>
              </a:spcAft>
            </a:pPr>
            <a:r>
              <a:rPr lang="tr-TR" sz="2800" b="1" dirty="0" smtClean="0">
                <a:latin typeface="Cambria" panose="02040503050406030204" pitchFamily="18" charset="0"/>
              </a:rPr>
              <a:t>Durumlar</a:t>
            </a:r>
            <a:endParaRPr lang="tr-TR" sz="2800" b="1" dirty="0">
              <a:latin typeface="Cambria" panose="02040503050406030204" pitchFamily="18" charset="0"/>
            </a:endParaRPr>
          </a:p>
        </p:txBody>
      </p:sp>
      <p:pic>
        <p:nvPicPr>
          <p:cNvPr id="6" name="Picture 4" descr="deny ile ilgili gÃ¶rsel sonucu"/>
          <p:cNvPicPr>
            <a:picLocks noChangeAspect="1" noChangeArrowheads="1"/>
          </p:cNvPicPr>
          <p:nvPr/>
        </p:nvPicPr>
        <p:blipFill>
          <a:blip r:embed="rId3" cstate="print"/>
          <a:srcRect/>
          <a:stretch>
            <a:fillRect/>
          </a:stretch>
        </p:blipFill>
        <p:spPr bwMode="auto">
          <a:xfrm>
            <a:off x="5974655" y="2386477"/>
            <a:ext cx="5150346" cy="4238532"/>
          </a:xfrm>
          <a:prstGeom prst="rect">
            <a:avLst/>
          </a:prstGeom>
          <a:noFill/>
        </p:spPr>
      </p:pic>
    </p:spTree>
    <p:extLst>
      <p:ext uri="{BB962C8B-B14F-4D97-AF65-F5344CB8AC3E}">
        <p14:creationId xmlns:p14="http://schemas.microsoft.com/office/powerpoint/2010/main" val="50723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4043" y="1944489"/>
            <a:ext cx="10458949" cy="4608512"/>
          </a:xfrm>
          <a:solidFill>
            <a:schemeClr val="bg1">
              <a:lumMod val="9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216000" rIns="216000" bIns="216000" numCol="1" spcCol="360000" rtlCol="0" fromWordArt="0" anchor="ctr" anchorCtr="0" forceAA="0" compatLnSpc="1">
            <a:prstTxWarp prst="textNoShape">
              <a:avLst/>
            </a:prstTxWarp>
            <a:noAutofit/>
          </a:bodyPr>
          <a:lstStyle/>
          <a:p>
            <a:pPr>
              <a:lnSpc>
                <a:spcPct val="140000"/>
              </a:lnSpc>
            </a:pPr>
            <a:r>
              <a:rPr lang="tr-TR" sz="2400" b="1" dirty="0" smtClean="0">
                <a:solidFill>
                  <a:schemeClr val="tx1"/>
                </a:solidFill>
              </a:rPr>
              <a:t>Bireysel farklılıkların farkında olmazsak; </a:t>
            </a:r>
          </a:p>
          <a:p>
            <a:pPr lvl="1">
              <a:lnSpc>
                <a:spcPct val="140000"/>
              </a:lnSpc>
            </a:pPr>
            <a:r>
              <a:rPr lang="tr-TR" sz="2000" dirty="0">
                <a:solidFill>
                  <a:schemeClr val="tx1"/>
                </a:solidFill>
              </a:rPr>
              <a:t>G</a:t>
            </a:r>
            <a:r>
              <a:rPr lang="tr-TR" sz="2000" dirty="0" smtClean="0">
                <a:solidFill>
                  <a:schemeClr val="tx1"/>
                </a:solidFill>
              </a:rPr>
              <a:t>elişimi için ihtiyaç duyduğu gereksinimleri karşılayamayız.</a:t>
            </a:r>
          </a:p>
          <a:p>
            <a:pPr lvl="1">
              <a:lnSpc>
                <a:spcPct val="140000"/>
              </a:lnSpc>
            </a:pPr>
            <a:r>
              <a:rPr lang="tr-TR" sz="2000" dirty="0" smtClean="0">
                <a:solidFill>
                  <a:schemeClr val="tx1"/>
                </a:solidFill>
              </a:rPr>
              <a:t>Potansiyelini gerçekleştirmesi için uygun ortamı sağlayamayız.</a:t>
            </a:r>
          </a:p>
          <a:p>
            <a:pPr lvl="1">
              <a:lnSpc>
                <a:spcPct val="140000"/>
              </a:lnSpc>
            </a:pPr>
            <a:r>
              <a:rPr lang="tr-TR" sz="2000" dirty="0" smtClean="0">
                <a:solidFill>
                  <a:schemeClr val="tx1"/>
                </a:solidFill>
              </a:rPr>
              <a:t>Geleceğe ilişkin umutsuzluk yaşar.</a:t>
            </a:r>
          </a:p>
          <a:p>
            <a:pPr>
              <a:lnSpc>
                <a:spcPct val="140000"/>
              </a:lnSpc>
            </a:pPr>
            <a:r>
              <a:rPr lang="tr-TR" sz="2400" b="1" dirty="0" smtClean="0">
                <a:solidFill>
                  <a:schemeClr val="tx1"/>
                </a:solidFill>
              </a:rPr>
              <a:t>Bireysel farklılıkları yok sayarsak; </a:t>
            </a:r>
          </a:p>
          <a:p>
            <a:pPr lvl="1">
              <a:lnSpc>
                <a:spcPct val="140000"/>
              </a:lnSpc>
            </a:pPr>
            <a:r>
              <a:rPr lang="tr-TR" sz="2000" dirty="0">
                <a:solidFill>
                  <a:schemeClr val="tx1"/>
                </a:solidFill>
              </a:rPr>
              <a:t>Ç</a:t>
            </a:r>
            <a:r>
              <a:rPr lang="tr-TR" sz="2000" dirty="0" smtClean="0">
                <a:solidFill>
                  <a:schemeClr val="tx1"/>
                </a:solidFill>
              </a:rPr>
              <a:t>ocuk anlaşılmamış hisseder. </a:t>
            </a:r>
          </a:p>
          <a:p>
            <a:pPr lvl="1">
              <a:lnSpc>
                <a:spcPct val="140000"/>
              </a:lnSpc>
            </a:pPr>
            <a:r>
              <a:rPr lang="tr-TR" sz="2000" dirty="0" smtClean="0">
                <a:solidFill>
                  <a:schemeClr val="tx1"/>
                </a:solidFill>
              </a:rPr>
              <a:t>Öfkeli  ve saldırgan davranışlar sergiler.</a:t>
            </a:r>
          </a:p>
          <a:p>
            <a:pPr lvl="1">
              <a:lnSpc>
                <a:spcPct val="140000"/>
              </a:lnSpc>
            </a:pPr>
            <a:r>
              <a:rPr lang="tr-TR" sz="2000" dirty="0" smtClean="0">
                <a:solidFill>
                  <a:schemeClr val="tx1"/>
                </a:solidFill>
              </a:rPr>
              <a:t>Güvenli olmayan ortamlara girme ihtimali artar.</a:t>
            </a:r>
          </a:p>
          <a:p>
            <a:pPr lvl="1">
              <a:lnSpc>
                <a:spcPct val="140000"/>
              </a:lnSpc>
            </a:pPr>
            <a:r>
              <a:rPr lang="tr-TR" sz="2000" dirty="0" smtClean="0">
                <a:solidFill>
                  <a:schemeClr val="tx1"/>
                </a:solidFill>
              </a:rPr>
              <a:t>Aile bağları zayıflayarak riskli davranışlar sergiler.</a:t>
            </a:r>
          </a:p>
        </p:txBody>
      </p:sp>
      <p:sp>
        <p:nvSpPr>
          <p:cNvPr id="2" name="Slayt Numarası Yer Tutucusu 1"/>
          <p:cNvSpPr>
            <a:spLocks noGrp="1"/>
          </p:cNvSpPr>
          <p:nvPr>
            <p:ph type="sldNum" sz="quarter" idx="12"/>
          </p:nvPr>
        </p:nvSpPr>
        <p:spPr/>
        <p:txBody>
          <a:bodyPr/>
          <a:lstStyle/>
          <a:p>
            <a:fld id="{99FFAEE2-836E-461C-935D-D505FCDD2D8B}" type="slidenum">
              <a:rPr lang="tr-TR" smtClean="0"/>
              <a:pPr/>
              <a:t>5</a:t>
            </a:fld>
            <a:endParaRPr lang="tr-TR"/>
          </a:p>
        </p:txBody>
      </p:sp>
      <p:sp>
        <p:nvSpPr>
          <p:cNvPr id="5" name="Alt Başlık 3"/>
          <p:cNvSpPr txBox="1">
            <a:spLocks/>
          </p:cNvSpPr>
          <p:nvPr/>
        </p:nvSpPr>
        <p:spPr>
          <a:xfrm>
            <a:off x="746443" y="446556"/>
            <a:ext cx="10450565" cy="92187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a:lnSpc>
                <a:spcPct val="130000"/>
              </a:lnSpc>
              <a:spcBef>
                <a:spcPts val="600"/>
              </a:spcBef>
              <a:spcAft>
                <a:spcPts val="600"/>
              </a:spcAft>
            </a:pPr>
            <a:r>
              <a:rPr lang="tr-TR" sz="2800" b="1" dirty="0" smtClean="0">
                <a:latin typeface="Cambria" panose="02040503050406030204" pitchFamily="18" charset="0"/>
              </a:rPr>
              <a:t>Durumlar</a:t>
            </a:r>
            <a:endParaRPr lang="tr-TR" sz="2800" b="1" dirty="0">
              <a:latin typeface="Cambria" panose="02040503050406030204" pitchFamily="18" charset="0"/>
            </a:endParaRPr>
          </a:p>
        </p:txBody>
      </p:sp>
    </p:spTree>
    <p:extLst>
      <p:ext uri="{BB962C8B-B14F-4D97-AF65-F5344CB8AC3E}">
        <p14:creationId xmlns:p14="http://schemas.microsoft.com/office/powerpoint/2010/main" val="50723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4043" y="1944489"/>
            <a:ext cx="10458949" cy="4896544"/>
          </a:xfrm>
          <a:solidFill>
            <a:schemeClr val="bg1">
              <a:lumMod val="9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216000" rIns="216000" bIns="216000" numCol="1" spcCol="360000" rtlCol="0" fromWordArt="0" anchor="ctr" anchorCtr="0" forceAA="0" compatLnSpc="1">
            <a:prstTxWarp prst="textNoShape">
              <a:avLst/>
            </a:prstTxWarp>
            <a:noAutofit/>
          </a:bodyPr>
          <a:lstStyle/>
          <a:p>
            <a:pPr>
              <a:lnSpc>
                <a:spcPct val="140000"/>
              </a:lnSpc>
            </a:pPr>
            <a:r>
              <a:rPr lang="tr-TR" sz="2400" b="1" dirty="0" smtClean="0">
                <a:solidFill>
                  <a:schemeClr val="tx1"/>
                </a:solidFill>
              </a:rPr>
              <a:t>Bireysel farklılıkları kabul etmeyerek değiştirmeye çalışırsak;</a:t>
            </a:r>
            <a:r>
              <a:rPr lang="tr-TR" sz="2400" dirty="0" smtClean="0">
                <a:solidFill>
                  <a:schemeClr val="tx1"/>
                </a:solidFill>
              </a:rPr>
              <a:t> </a:t>
            </a:r>
          </a:p>
          <a:p>
            <a:pPr lvl="1">
              <a:lnSpc>
                <a:spcPct val="140000"/>
              </a:lnSpc>
            </a:pPr>
            <a:r>
              <a:rPr lang="tr-TR" sz="2000" dirty="0" smtClean="0">
                <a:solidFill>
                  <a:schemeClr val="tx1"/>
                </a:solidFill>
              </a:rPr>
              <a:t>Çocuğun başaramayacağı şeylere zorlayarak başarabileceklerini görmezden geliriz. </a:t>
            </a:r>
          </a:p>
          <a:p>
            <a:pPr lvl="1">
              <a:lnSpc>
                <a:spcPct val="140000"/>
              </a:lnSpc>
            </a:pPr>
            <a:r>
              <a:rPr lang="tr-TR" sz="2000" dirty="0" smtClean="0">
                <a:solidFill>
                  <a:schemeClr val="tx1"/>
                </a:solidFill>
              </a:rPr>
              <a:t>Aile içi iletişimi olumsuz etkiler, çocuğun düşük benlik saygısı oluşturmasına sebep oluruz.</a:t>
            </a:r>
          </a:p>
          <a:p>
            <a:pPr lvl="1">
              <a:lnSpc>
                <a:spcPct val="140000"/>
              </a:lnSpc>
            </a:pPr>
            <a:r>
              <a:rPr lang="tr-TR" sz="2000" dirty="0" smtClean="0">
                <a:solidFill>
                  <a:schemeClr val="tx1"/>
                </a:solidFill>
              </a:rPr>
              <a:t>Psikolojik sağlamlığı düşer, kendini yetersiz  ve başarısız hissetmeye başlar.</a:t>
            </a:r>
          </a:p>
          <a:p>
            <a:pPr>
              <a:lnSpc>
                <a:spcPct val="140000"/>
              </a:lnSpc>
            </a:pPr>
            <a:r>
              <a:rPr lang="tr-TR" sz="2400" b="1" dirty="0" smtClean="0">
                <a:solidFill>
                  <a:schemeClr val="tx1"/>
                </a:solidFill>
              </a:rPr>
              <a:t>Bireysel farklılıkları görmezden gelerek çocuğu başkalarıyla kıyaslarsak; </a:t>
            </a:r>
          </a:p>
          <a:p>
            <a:pPr lvl="1">
              <a:lnSpc>
                <a:spcPct val="140000"/>
              </a:lnSpc>
            </a:pPr>
            <a:r>
              <a:rPr lang="tr-TR" sz="2000" dirty="0" smtClean="0">
                <a:solidFill>
                  <a:schemeClr val="tx1"/>
                </a:solidFill>
              </a:rPr>
              <a:t>Çocuk değersiz hisseder</a:t>
            </a:r>
            <a:r>
              <a:rPr lang="tr-TR" sz="2000" dirty="0" smtClean="0">
                <a:solidFill>
                  <a:schemeClr val="tx1"/>
                </a:solidFill>
              </a:rPr>
              <a:t>.</a:t>
            </a:r>
          </a:p>
          <a:p>
            <a:pPr lvl="1">
              <a:lnSpc>
                <a:spcPct val="140000"/>
              </a:lnSpc>
            </a:pPr>
            <a:r>
              <a:rPr lang="tr-TR" sz="2000" dirty="0" smtClean="0">
                <a:solidFill>
                  <a:schemeClr val="tx1"/>
                </a:solidFill>
              </a:rPr>
              <a:t> </a:t>
            </a:r>
            <a:r>
              <a:rPr lang="tr-TR" sz="2000" dirty="0" smtClean="0">
                <a:solidFill>
                  <a:schemeClr val="tx1"/>
                </a:solidFill>
              </a:rPr>
              <a:t>Olumsuz </a:t>
            </a:r>
            <a:r>
              <a:rPr lang="tr-TR" sz="2000" dirty="0" smtClean="0">
                <a:solidFill>
                  <a:schemeClr val="tx1"/>
                </a:solidFill>
              </a:rPr>
              <a:t>benlik </a:t>
            </a:r>
            <a:r>
              <a:rPr lang="tr-TR" sz="2000" dirty="0" smtClean="0">
                <a:solidFill>
                  <a:schemeClr val="tx1"/>
                </a:solidFill>
              </a:rPr>
              <a:t>algısı gözlenebilir.</a:t>
            </a:r>
          </a:p>
          <a:p>
            <a:pPr lvl="1">
              <a:lnSpc>
                <a:spcPct val="140000"/>
              </a:lnSpc>
            </a:pPr>
            <a:r>
              <a:rPr lang="tr-TR" sz="2000" dirty="0" smtClean="0">
                <a:solidFill>
                  <a:schemeClr val="tx1"/>
                </a:solidFill>
              </a:rPr>
              <a:t>Hem ailesine hem de kıyaslandığı kişilere karşı öfke duygusu artar.</a:t>
            </a:r>
          </a:p>
          <a:p>
            <a:pPr lvl="1">
              <a:lnSpc>
                <a:spcPct val="140000"/>
              </a:lnSpc>
            </a:pPr>
            <a:endParaRPr lang="tr-TR" sz="2000" dirty="0" smtClean="0">
              <a:solidFill>
                <a:schemeClr val="tx1"/>
              </a:solidFill>
            </a:endParaRPr>
          </a:p>
          <a:p>
            <a:pPr lvl="1">
              <a:lnSpc>
                <a:spcPct val="140000"/>
              </a:lnSpc>
            </a:pPr>
            <a:endParaRPr lang="tr-TR" sz="2000" dirty="0" smtClean="0">
              <a:solidFill>
                <a:schemeClr val="tx1"/>
              </a:solidFill>
            </a:endParaRPr>
          </a:p>
        </p:txBody>
      </p:sp>
      <p:sp>
        <p:nvSpPr>
          <p:cNvPr id="2" name="Slayt Numarası Yer Tutucusu 1"/>
          <p:cNvSpPr>
            <a:spLocks noGrp="1"/>
          </p:cNvSpPr>
          <p:nvPr>
            <p:ph type="sldNum" sz="quarter" idx="12"/>
          </p:nvPr>
        </p:nvSpPr>
        <p:spPr/>
        <p:txBody>
          <a:bodyPr/>
          <a:lstStyle/>
          <a:p>
            <a:fld id="{99FFAEE2-836E-461C-935D-D505FCDD2D8B}" type="slidenum">
              <a:rPr lang="tr-TR" smtClean="0"/>
              <a:pPr/>
              <a:t>6</a:t>
            </a:fld>
            <a:endParaRPr lang="tr-TR"/>
          </a:p>
        </p:txBody>
      </p:sp>
      <p:sp>
        <p:nvSpPr>
          <p:cNvPr id="5" name="Alt Başlık 3"/>
          <p:cNvSpPr txBox="1">
            <a:spLocks/>
          </p:cNvSpPr>
          <p:nvPr/>
        </p:nvSpPr>
        <p:spPr>
          <a:xfrm>
            <a:off x="746443" y="446556"/>
            <a:ext cx="10450565" cy="92187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a:lnSpc>
                <a:spcPct val="130000"/>
              </a:lnSpc>
              <a:spcBef>
                <a:spcPts val="600"/>
              </a:spcBef>
              <a:spcAft>
                <a:spcPts val="600"/>
              </a:spcAft>
            </a:pPr>
            <a:r>
              <a:rPr lang="tr-TR" sz="2800" b="1" dirty="0" smtClean="0">
                <a:latin typeface="Cambria" panose="02040503050406030204" pitchFamily="18" charset="0"/>
              </a:rPr>
              <a:t>Durumlar</a:t>
            </a:r>
            <a:endParaRPr lang="tr-TR" sz="2800" b="1" dirty="0">
              <a:latin typeface="Cambria" panose="02040503050406030204" pitchFamily="18" charset="0"/>
            </a:endParaRPr>
          </a:p>
        </p:txBody>
      </p:sp>
    </p:spTree>
    <p:extLst>
      <p:ext uri="{BB962C8B-B14F-4D97-AF65-F5344CB8AC3E}">
        <p14:creationId xmlns:p14="http://schemas.microsoft.com/office/powerpoint/2010/main" val="50723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2076" y="2001951"/>
            <a:ext cx="4770317" cy="4551050"/>
          </a:xfrm>
          <a:solidFill>
            <a:schemeClr val="bg1">
              <a:lumMod val="9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216000" rIns="216000" bIns="216000" numCol="1" spcCol="0" rtlCol="0" fromWordArt="0" anchor="ctr" anchorCtr="0" forceAA="0" compatLnSpc="1">
            <a:prstTxWarp prst="textNoShape">
              <a:avLst/>
            </a:prstTxWarp>
            <a:noAutofit/>
          </a:bodyPr>
          <a:lstStyle/>
          <a:p>
            <a:pPr marL="0" indent="0" algn="just">
              <a:lnSpc>
                <a:spcPct val="130000"/>
              </a:lnSpc>
              <a:spcBef>
                <a:spcPts val="600"/>
              </a:spcBef>
              <a:spcAft>
                <a:spcPts val="600"/>
              </a:spcAft>
              <a:buNone/>
            </a:pPr>
            <a:r>
              <a:rPr lang="tr-TR" sz="2400" b="1" dirty="0" smtClean="0">
                <a:solidFill>
                  <a:srgbClr val="C00000"/>
                </a:solidFill>
                <a:latin typeface="Century Gothic" panose="020B0502020202020204" pitchFamily="34" charset="0"/>
              </a:rPr>
              <a:t>Farklılıklara </a:t>
            </a:r>
            <a:r>
              <a:rPr lang="tr-TR" sz="2400" b="1" dirty="0">
                <a:solidFill>
                  <a:srgbClr val="C00000"/>
                </a:solidFill>
                <a:latin typeface="Century Gothic" panose="020B0502020202020204" pitchFamily="34" charset="0"/>
              </a:rPr>
              <a:t>Değer Verme:</a:t>
            </a:r>
            <a:r>
              <a:rPr lang="tr-TR" sz="2400" dirty="0">
                <a:solidFill>
                  <a:srgbClr val="C00000"/>
                </a:solidFill>
                <a:latin typeface="Century Gothic" panose="020B0502020202020204" pitchFamily="34" charset="0"/>
              </a:rPr>
              <a:t> </a:t>
            </a:r>
            <a:r>
              <a:rPr lang="tr-TR" sz="2400" dirty="0" smtClean="0">
                <a:solidFill>
                  <a:srgbClr val="C00000"/>
                </a:solidFill>
                <a:latin typeface="Century Gothic" panose="020B0502020202020204" pitchFamily="34" charset="0"/>
              </a:rPr>
              <a:t>**</a:t>
            </a:r>
            <a:r>
              <a:rPr lang="tr-TR" sz="2400" dirty="0" smtClean="0">
                <a:solidFill>
                  <a:schemeClr val="tx1"/>
                </a:solidFill>
                <a:latin typeface="Century Gothic" panose="020B0502020202020204" pitchFamily="34" charset="0"/>
              </a:rPr>
              <a:t>Çocuğunuzu bütünüyle tanıyarak, yapabildikleri ve yapamadıklarıyla kabul etmek, gelişimini destekleyici olmak.</a:t>
            </a:r>
          </a:p>
        </p:txBody>
      </p:sp>
      <p:sp>
        <p:nvSpPr>
          <p:cNvPr id="2" name="Slayt Numarası Yer Tutucusu 1"/>
          <p:cNvSpPr>
            <a:spLocks noGrp="1"/>
          </p:cNvSpPr>
          <p:nvPr>
            <p:ph type="sldNum" sz="quarter" idx="12"/>
          </p:nvPr>
        </p:nvSpPr>
        <p:spPr/>
        <p:txBody>
          <a:bodyPr/>
          <a:lstStyle/>
          <a:p>
            <a:fld id="{99FFAEE2-836E-461C-935D-D505FCDD2D8B}" type="slidenum">
              <a:rPr lang="tr-TR" smtClean="0"/>
              <a:pPr/>
              <a:t>7</a:t>
            </a:fld>
            <a:endParaRPr lang="tr-TR"/>
          </a:p>
        </p:txBody>
      </p:sp>
      <p:sp>
        <p:nvSpPr>
          <p:cNvPr id="5" name="Alt Başlık 3"/>
          <p:cNvSpPr txBox="1">
            <a:spLocks/>
          </p:cNvSpPr>
          <p:nvPr/>
        </p:nvSpPr>
        <p:spPr>
          <a:xfrm>
            <a:off x="746443" y="446556"/>
            <a:ext cx="10450565" cy="92187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lvl="0">
              <a:lnSpc>
                <a:spcPct val="150000"/>
              </a:lnSpc>
              <a:spcBef>
                <a:spcPts val="600"/>
              </a:spcBef>
              <a:spcAft>
                <a:spcPts val="600"/>
              </a:spcAft>
              <a:defRPr/>
            </a:pPr>
            <a:r>
              <a:rPr lang="tr-TR" sz="2800" b="1" kern="0" dirty="0" smtClean="0">
                <a:solidFill>
                  <a:sysClr val="windowText" lastClr="000000"/>
                </a:solidFill>
                <a:latin typeface="Cambria" panose="02040503050406030204" pitchFamily="18" charset="0"/>
              </a:rPr>
              <a:t>Kullanılabilecek Stratejiler</a:t>
            </a:r>
            <a:endParaRPr lang="tr-TR" sz="2800" b="1" kern="0" dirty="0">
              <a:solidFill>
                <a:sysClr val="windowText" lastClr="000000"/>
              </a:solidFill>
              <a:latin typeface="Cambria" panose="02040503050406030204" pitchFamily="18" charset="0"/>
            </a:endParaRPr>
          </a:p>
        </p:txBody>
      </p:sp>
      <p:sp>
        <p:nvSpPr>
          <p:cNvPr id="87042" name="AutoShape 2" descr="eÄitim sistemimiz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87044" name="AutoShape 4" descr="eÄitim sistemimiz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7" name="Picture 6" descr="eÄitim sistemimiz ile ilgili gÃ¶rsel sonucu"/>
          <p:cNvPicPr>
            <a:picLocks noChangeAspect="1" noChangeArrowheads="1"/>
          </p:cNvPicPr>
          <p:nvPr/>
        </p:nvPicPr>
        <p:blipFill>
          <a:blip r:embed="rId3" cstate="print"/>
          <a:srcRect/>
          <a:stretch>
            <a:fillRect/>
          </a:stretch>
        </p:blipFill>
        <p:spPr bwMode="auto">
          <a:xfrm>
            <a:off x="6300465" y="2001951"/>
            <a:ext cx="5040560" cy="4695066"/>
          </a:xfrm>
          <a:prstGeom prst="rect">
            <a:avLst/>
          </a:prstGeom>
          <a:noFill/>
        </p:spPr>
      </p:pic>
    </p:spTree>
    <p:extLst>
      <p:ext uri="{BB962C8B-B14F-4D97-AF65-F5344CB8AC3E}">
        <p14:creationId xmlns:p14="http://schemas.microsoft.com/office/powerpoint/2010/main" val="2681983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833" y="2088505"/>
            <a:ext cx="5634413" cy="3888432"/>
          </a:xfrm>
          <a:solidFill>
            <a:schemeClr val="bg1">
              <a:lumMod val="9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216000" rIns="216000" bIns="216000" numCol="1" spcCol="0" rtlCol="0" fromWordArt="0" anchor="ctr" anchorCtr="0" forceAA="0" compatLnSpc="1">
            <a:prstTxWarp prst="textNoShape">
              <a:avLst/>
            </a:prstTxWarp>
            <a:noAutofit/>
          </a:bodyPr>
          <a:lstStyle/>
          <a:p>
            <a:pPr marL="0" algn="just">
              <a:lnSpc>
                <a:spcPct val="130000"/>
              </a:lnSpc>
              <a:spcBef>
                <a:spcPts val="600"/>
              </a:spcBef>
              <a:spcAft>
                <a:spcPts val="600"/>
              </a:spcAft>
            </a:pPr>
            <a:r>
              <a:rPr lang="tr-TR" sz="2000" dirty="0" smtClean="0">
                <a:solidFill>
                  <a:schemeClr val="tx1"/>
                </a:solidFill>
                <a:latin typeface="Century Gothic" panose="020B0502020202020204" pitchFamily="34" charset="0"/>
              </a:rPr>
              <a:t>**Çocuğunuzdaki bireysel bir farklılıktan dolayı endişelendiğinizde yaşanan durumu anlamak için kendinize ve çocuğunuza zaman verin</a:t>
            </a:r>
          </a:p>
          <a:p>
            <a:pPr marL="0" algn="just">
              <a:lnSpc>
                <a:spcPct val="130000"/>
              </a:lnSpc>
              <a:spcBef>
                <a:spcPts val="600"/>
              </a:spcBef>
              <a:spcAft>
                <a:spcPts val="600"/>
              </a:spcAft>
            </a:pPr>
            <a:r>
              <a:rPr lang="tr-TR" sz="2000" dirty="0" smtClean="0">
                <a:solidFill>
                  <a:schemeClr val="tx1"/>
                </a:solidFill>
                <a:latin typeface="Century Gothic" panose="020B0502020202020204" pitchFamily="34" charset="0"/>
              </a:rPr>
              <a:t>**İletişim ve beklentilerinizde net ve saygılı olun</a:t>
            </a:r>
          </a:p>
          <a:p>
            <a:pPr marL="0" algn="just">
              <a:lnSpc>
                <a:spcPct val="130000"/>
              </a:lnSpc>
              <a:spcBef>
                <a:spcPts val="600"/>
              </a:spcBef>
              <a:spcAft>
                <a:spcPts val="600"/>
              </a:spcAft>
            </a:pPr>
            <a:r>
              <a:rPr lang="tr-TR" sz="2000" dirty="0" smtClean="0">
                <a:solidFill>
                  <a:schemeClr val="tx1"/>
                </a:solidFill>
                <a:latin typeface="Century Gothic" panose="020B0502020202020204" pitchFamily="34" charset="0"/>
              </a:rPr>
              <a:t>**Bireysel farlılıklara saygı duyan bir dil kullanımı tercih edin, </a:t>
            </a:r>
            <a:r>
              <a:rPr lang="tr-TR" sz="2000" dirty="0" err="1" smtClean="0">
                <a:solidFill>
                  <a:schemeClr val="tx1"/>
                </a:solidFill>
                <a:latin typeface="Century Gothic" panose="020B0502020202020204" pitchFamily="34" charset="0"/>
              </a:rPr>
              <a:t>etiketleyici</a:t>
            </a:r>
            <a:r>
              <a:rPr lang="tr-TR" sz="2000" dirty="0" smtClean="0">
                <a:solidFill>
                  <a:schemeClr val="tx1"/>
                </a:solidFill>
                <a:latin typeface="Century Gothic" panose="020B0502020202020204" pitchFamily="34" charset="0"/>
              </a:rPr>
              <a:t> sözcüklerden kaçının.</a:t>
            </a:r>
          </a:p>
        </p:txBody>
      </p:sp>
      <p:sp>
        <p:nvSpPr>
          <p:cNvPr id="2" name="Slayt Numarası Yer Tutucusu 1"/>
          <p:cNvSpPr>
            <a:spLocks noGrp="1"/>
          </p:cNvSpPr>
          <p:nvPr>
            <p:ph type="sldNum" sz="quarter" idx="12"/>
          </p:nvPr>
        </p:nvSpPr>
        <p:spPr/>
        <p:txBody>
          <a:bodyPr/>
          <a:lstStyle/>
          <a:p>
            <a:fld id="{99FFAEE2-836E-461C-935D-D505FCDD2D8B}" type="slidenum">
              <a:rPr lang="tr-TR" smtClean="0"/>
              <a:pPr/>
              <a:t>8</a:t>
            </a:fld>
            <a:endParaRPr lang="tr-TR"/>
          </a:p>
        </p:txBody>
      </p:sp>
      <p:sp>
        <p:nvSpPr>
          <p:cNvPr id="5" name="Alt Başlık 3"/>
          <p:cNvSpPr txBox="1">
            <a:spLocks/>
          </p:cNvSpPr>
          <p:nvPr/>
        </p:nvSpPr>
        <p:spPr>
          <a:xfrm>
            <a:off x="746443" y="446556"/>
            <a:ext cx="10450565" cy="92187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a:lnSpc>
                <a:spcPct val="130000"/>
              </a:lnSpc>
              <a:spcBef>
                <a:spcPts val="600"/>
              </a:spcBef>
              <a:spcAft>
                <a:spcPts val="600"/>
              </a:spcAft>
            </a:pPr>
            <a:r>
              <a:rPr lang="tr-TR" sz="2800" b="1" dirty="0" smtClean="0">
                <a:latin typeface="Cambria" panose="02040503050406030204" pitchFamily="18" charset="0"/>
              </a:rPr>
              <a:t>Kullanılabilecek stratejiler</a:t>
            </a:r>
            <a:endParaRPr lang="tr-TR" sz="2800" b="1" dirty="0">
              <a:latin typeface="Cambria" panose="02040503050406030204" pitchFamily="18" charset="0"/>
            </a:endParaRPr>
          </a:p>
        </p:txBody>
      </p:sp>
      <p:sp>
        <p:nvSpPr>
          <p:cNvPr id="87042" name="AutoShape 2" descr="eÄitim sistemimiz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87044" name="AutoShape 4" descr="eÄitim sistemimiz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4578" name="Picture 2" descr="family ile ilgili gÃ¶rsel sonucu"/>
          <p:cNvPicPr>
            <a:picLocks noChangeAspect="1" noChangeArrowheads="1"/>
          </p:cNvPicPr>
          <p:nvPr/>
        </p:nvPicPr>
        <p:blipFill>
          <a:blip r:embed="rId2" cstate="print"/>
          <a:srcRect/>
          <a:stretch>
            <a:fillRect/>
          </a:stretch>
        </p:blipFill>
        <p:spPr bwMode="auto">
          <a:xfrm>
            <a:off x="6516489" y="2088505"/>
            <a:ext cx="4824537" cy="3816424"/>
          </a:xfrm>
          <a:prstGeom prst="rect">
            <a:avLst/>
          </a:prstGeom>
          <a:noFill/>
        </p:spPr>
      </p:pic>
    </p:spTree>
    <p:extLst>
      <p:ext uri="{BB962C8B-B14F-4D97-AF65-F5344CB8AC3E}">
        <p14:creationId xmlns:p14="http://schemas.microsoft.com/office/powerpoint/2010/main" val="321731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Ã§ocuÄun gÃ¼Ã§lÃ¼ yanlarÄ± ile ilgili gÃ¶rsel sonucu"/>
          <p:cNvPicPr>
            <a:picLocks noChangeAspect="1" noChangeArrowheads="1"/>
          </p:cNvPicPr>
          <p:nvPr/>
        </p:nvPicPr>
        <p:blipFill>
          <a:blip r:embed="rId3" cstate="print"/>
          <a:srcRect/>
          <a:stretch>
            <a:fillRect/>
          </a:stretch>
        </p:blipFill>
        <p:spPr bwMode="auto">
          <a:xfrm>
            <a:off x="1187897" y="3384649"/>
            <a:ext cx="9721080" cy="3384376"/>
          </a:xfrm>
          <a:prstGeom prst="rect">
            <a:avLst/>
          </a:prstGeom>
          <a:noFill/>
        </p:spPr>
      </p:pic>
      <p:sp>
        <p:nvSpPr>
          <p:cNvPr id="3" name="İçerik Yer Tutucusu 2"/>
          <p:cNvSpPr>
            <a:spLocks noGrp="1"/>
          </p:cNvSpPr>
          <p:nvPr>
            <p:ph idx="1"/>
          </p:nvPr>
        </p:nvSpPr>
        <p:spPr>
          <a:xfrm>
            <a:off x="1187897" y="1656457"/>
            <a:ext cx="9721080" cy="1598722"/>
          </a:xfrm>
          <a:solidFill>
            <a:schemeClr val="bg1">
              <a:lumMod val="95000"/>
              <a:alpha val="47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216000" rIns="216000" bIns="216000" numCol="1" spcCol="0" rtlCol="0" fromWordArt="0" anchor="ctr" anchorCtr="0" forceAA="0" compatLnSpc="1">
            <a:prstTxWarp prst="textNoShape">
              <a:avLst/>
            </a:prstTxWarp>
            <a:noAutofit/>
          </a:bodyPr>
          <a:lstStyle/>
          <a:p>
            <a:pPr marL="0" algn="just">
              <a:lnSpc>
                <a:spcPct val="130000"/>
              </a:lnSpc>
              <a:spcBef>
                <a:spcPts val="600"/>
              </a:spcBef>
              <a:spcAft>
                <a:spcPts val="600"/>
              </a:spcAft>
            </a:pPr>
            <a:r>
              <a:rPr lang="tr-TR" sz="2000" dirty="0" smtClean="0">
                <a:solidFill>
                  <a:schemeClr val="tx1"/>
                </a:solidFill>
                <a:latin typeface="Century Gothic" panose="020B0502020202020204" pitchFamily="34" charset="0"/>
              </a:rPr>
              <a:t>**Çocuğunuzun  güçlü yanlarını fark etmeye çalışın.Güçlü yanlarını ortaya çıkarabilecek bir ortam hazırlayın</a:t>
            </a:r>
          </a:p>
        </p:txBody>
      </p:sp>
      <p:sp>
        <p:nvSpPr>
          <p:cNvPr id="2" name="Slayt Numarası Yer Tutucusu 1"/>
          <p:cNvSpPr>
            <a:spLocks noGrp="1"/>
          </p:cNvSpPr>
          <p:nvPr>
            <p:ph type="sldNum" sz="quarter" idx="12"/>
          </p:nvPr>
        </p:nvSpPr>
        <p:spPr/>
        <p:txBody>
          <a:bodyPr/>
          <a:lstStyle/>
          <a:p>
            <a:fld id="{99FFAEE2-836E-461C-935D-D505FCDD2D8B}" type="slidenum">
              <a:rPr lang="tr-TR" smtClean="0"/>
              <a:pPr/>
              <a:t>9</a:t>
            </a:fld>
            <a:endParaRPr lang="tr-TR"/>
          </a:p>
        </p:txBody>
      </p:sp>
      <p:sp>
        <p:nvSpPr>
          <p:cNvPr id="5" name="Alt Başlık 3"/>
          <p:cNvSpPr txBox="1">
            <a:spLocks/>
          </p:cNvSpPr>
          <p:nvPr/>
        </p:nvSpPr>
        <p:spPr>
          <a:xfrm>
            <a:off x="746443" y="446556"/>
            <a:ext cx="10450565" cy="92187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a:lnSpc>
                <a:spcPct val="130000"/>
              </a:lnSpc>
              <a:spcBef>
                <a:spcPts val="600"/>
              </a:spcBef>
              <a:spcAft>
                <a:spcPts val="600"/>
              </a:spcAft>
            </a:pPr>
            <a:r>
              <a:rPr lang="tr-TR" sz="2800" b="1" dirty="0" smtClean="0">
                <a:latin typeface="Cambria" panose="02040503050406030204" pitchFamily="18" charset="0"/>
              </a:rPr>
              <a:t>Kullanılabilecek stratejiler</a:t>
            </a:r>
            <a:endParaRPr lang="tr-TR" sz="2800" b="1" dirty="0">
              <a:latin typeface="Cambria" panose="02040503050406030204" pitchFamily="18" charset="0"/>
            </a:endParaRPr>
          </a:p>
        </p:txBody>
      </p:sp>
      <p:sp>
        <p:nvSpPr>
          <p:cNvPr id="87042" name="AutoShape 2" descr="eÄitim sistemimiz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87044" name="AutoShape 4" descr="eÄitim sistemimiz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337688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Geçmişe bakış</Template>
  <TotalTime>2047</TotalTime>
  <Words>556</Words>
  <Application>Microsoft Office PowerPoint</Application>
  <PresentationFormat>Özel</PresentationFormat>
  <Paragraphs>91</Paragraphs>
  <Slides>14</Slides>
  <Notes>9</Notes>
  <HiddenSlides>0</HiddenSlides>
  <MMClips>0</MMClips>
  <ScaleCrop>false</ScaleCrop>
  <HeadingPairs>
    <vt:vector size="6" baseType="variant">
      <vt:variant>
        <vt:lpstr>Kullanılan Yazı Tipleri</vt:lpstr>
      </vt:variant>
      <vt:variant>
        <vt:i4>14</vt:i4>
      </vt:variant>
      <vt:variant>
        <vt:lpstr>Tema</vt:lpstr>
      </vt:variant>
      <vt:variant>
        <vt:i4>1</vt:i4>
      </vt:variant>
      <vt:variant>
        <vt:lpstr>Slayt Başlıkları</vt:lpstr>
      </vt:variant>
      <vt:variant>
        <vt:i4>14</vt:i4>
      </vt:variant>
    </vt:vector>
  </HeadingPairs>
  <TitlesOfParts>
    <vt:vector size="29" baseType="lpstr">
      <vt:lpstr>Microsoft JhengHei</vt:lpstr>
      <vt:lpstr>Adobe Caslon Pro Bold</vt:lpstr>
      <vt:lpstr>Adobe Heiti Std R</vt:lpstr>
      <vt:lpstr>Arial</vt:lpstr>
      <vt:lpstr>Calibri</vt:lpstr>
      <vt:lpstr>Calibri Light</vt:lpstr>
      <vt:lpstr>Cambria</vt:lpstr>
      <vt:lpstr>Century Gothic</vt:lpstr>
      <vt:lpstr>Comic Sans MS</vt:lpstr>
      <vt:lpstr>Forte</vt:lpstr>
      <vt:lpstr>Juice ITC</vt:lpstr>
      <vt:lpstr>MV Boli</vt:lpstr>
      <vt:lpstr>OCR A Std</vt:lpstr>
      <vt:lpstr>Wide Latin</vt:lpstr>
      <vt:lpstr>Geçmişe bakış</vt:lpstr>
      <vt:lpstr>PowerPoint Sunusu</vt:lpstr>
      <vt:lpstr>Bireysel fArkLıLık dendiğinde ne anlıyorsunuz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jet</cp:lastModifiedBy>
  <cp:revision>101</cp:revision>
  <dcterms:created xsi:type="dcterms:W3CDTF">2017-05-07T13:02:07Z</dcterms:created>
  <dcterms:modified xsi:type="dcterms:W3CDTF">2020-12-15T09:25:10Z</dcterms:modified>
</cp:coreProperties>
</file>