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7BCB051-A4AC-47F2-BB12-307AE6D76ED2}" type="datetimeFigureOut">
              <a:rPr lang="tr-TR" smtClean="0"/>
              <a:t>27.11.2022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EA5466-BC27-45E7-BFF0-309682C00CA3}" type="slidenum">
              <a:rPr lang="tr-TR" smtClean="0"/>
              <a:t>‹#›</a:t>
            </a:fld>
            <a:endParaRPr lang="tr-TR"/>
          </a:p>
        </p:txBody>
      </p:sp>
    </p:spTree>
    <p:extLst>
      <p:ext uri="{BB962C8B-B14F-4D97-AF65-F5344CB8AC3E}">
        <p14:creationId xmlns:p14="http://schemas.microsoft.com/office/powerpoint/2010/main" val="183548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7BCB051-A4AC-47F2-BB12-307AE6D76ED2}" type="datetimeFigureOut">
              <a:rPr lang="tr-TR" smtClean="0"/>
              <a:t>27.11.2022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EA5466-BC27-45E7-BFF0-309682C00CA3}" type="slidenum">
              <a:rPr lang="tr-TR" smtClean="0"/>
              <a:t>‹#›</a:t>
            </a:fld>
            <a:endParaRPr lang="tr-TR"/>
          </a:p>
        </p:txBody>
      </p:sp>
    </p:spTree>
    <p:extLst>
      <p:ext uri="{BB962C8B-B14F-4D97-AF65-F5344CB8AC3E}">
        <p14:creationId xmlns:p14="http://schemas.microsoft.com/office/powerpoint/2010/main" val="384023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7BCB051-A4AC-47F2-BB12-307AE6D76ED2}" type="datetimeFigureOut">
              <a:rPr lang="tr-TR" smtClean="0"/>
              <a:t>27.11.2022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EA5466-BC27-45E7-BFF0-309682C00CA3}" type="slidenum">
              <a:rPr lang="tr-TR" smtClean="0"/>
              <a:t>‹#›</a:t>
            </a:fld>
            <a:endParaRPr lang="tr-TR"/>
          </a:p>
        </p:txBody>
      </p:sp>
    </p:spTree>
    <p:extLst>
      <p:ext uri="{BB962C8B-B14F-4D97-AF65-F5344CB8AC3E}">
        <p14:creationId xmlns:p14="http://schemas.microsoft.com/office/powerpoint/2010/main" val="349487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7BCB051-A4AC-47F2-BB12-307AE6D76ED2}" type="datetimeFigureOut">
              <a:rPr lang="tr-TR" smtClean="0"/>
              <a:t>27.11.2022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EA5466-BC27-45E7-BFF0-309682C00CA3}" type="slidenum">
              <a:rPr lang="tr-TR" smtClean="0"/>
              <a:t>‹#›</a:t>
            </a:fld>
            <a:endParaRPr lang="tr-TR"/>
          </a:p>
        </p:txBody>
      </p:sp>
    </p:spTree>
    <p:extLst>
      <p:ext uri="{BB962C8B-B14F-4D97-AF65-F5344CB8AC3E}">
        <p14:creationId xmlns:p14="http://schemas.microsoft.com/office/powerpoint/2010/main" val="182736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7BCB051-A4AC-47F2-BB12-307AE6D76ED2}" type="datetimeFigureOut">
              <a:rPr lang="tr-TR" smtClean="0"/>
              <a:t>27.11.2022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EA5466-BC27-45E7-BFF0-309682C00CA3}" type="slidenum">
              <a:rPr lang="tr-TR" smtClean="0"/>
              <a:t>‹#›</a:t>
            </a:fld>
            <a:endParaRPr lang="tr-TR"/>
          </a:p>
        </p:txBody>
      </p:sp>
    </p:spTree>
    <p:extLst>
      <p:ext uri="{BB962C8B-B14F-4D97-AF65-F5344CB8AC3E}">
        <p14:creationId xmlns:p14="http://schemas.microsoft.com/office/powerpoint/2010/main" val="2343961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7BCB051-A4AC-47F2-BB12-307AE6D76ED2}" type="datetimeFigureOut">
              <a:rPr lang="tr-TR" smtClean="0"/>
              <a:t>27.11.2022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9EA5466-BC27-45E7-BFF0-309682C00CA3}" type="slidenum">
              <a:rPr lang="tr-TR" smtClean="0"/>
              <a:t>‹#›</a:t>
            </a:fld>
            <a:endParaRPr lang="tr-TR"/>
          </a:p>
        </p:txBody>
      </p:sp>
    </p:spTree>
    <p:extLst>
      <p:ext uri="{BB962C8B-B14F-4D97-AF65-F5344CB8AC3E}">
        <p14:creationId xmlns:p14="http://schemas.microsoft.com/office/powerpoint/2010/main" val="15896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7BCB051-A4AC-47F2-BB12-307AE6D76ED2}" type="datetimeFigureOut">
              <a:rPr lang="tr-TR" smtClean="0"/>
              <a:t>27.11.2022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9EA5466-BC27-45E7-BFF0-309682C00CA3}" type="slidenum">
              <a:rPr lang="tr-TR" smtClean="0"/>
              <a:t>‹#›</a:t>
            </a:fld>
            <a:endParaRPr lang="tr-TR"/>
          </a:p>
        </p:txBody>
      </p:sp>
    </p:spTree>
    <p:extLst>
      <p:ext uri="{BB962C8B-B14F-4D97-AF65-F5344CB8AC3E}">
        <p14:creationId xmlns:p14="http://schemas.microsoft.com/office/powerpoint/2010/main" val="166444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7BCB051-A4AC-47F2-BB12-307AE6D76ED2}" type="datetimeFigureOut">
              <a:rPr lang="tr-TR" smtClean="0"/>
              <a:t>27.11.2022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9EA5466-BC27-45E7-BFF0-309682C00CA3}" type="slidenum">
              <a:rPr lang="tr-TR" smtClean="0"/>
              <a:t>‹#›</a:t>
            </a:fld>
            <a:endParaRPr lang="tr-TR"/>
          </a:p>
        </p:txBody>
      </p:sp>
    </p:spTree>
    <p:extLst>
      <p:ext uri="{BB962C8B-B14F-4D97-AF65-F5344CB8AC3E}">
        <p14:creationId xmlns:p14="http://schemas.microsoft.com/office/powerpoint/2010/main" val="56867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7BCB051-A4AC-47F2-BB12-307AE6D76ED2}" type="datetimeFigureOut">
              <a:rPr lang="tr-TR" smtClean="0"/>
              <a:t>27.11.2022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9EA5466-BC27-45E7-BFF0-309682C00CA3}" type="slidenum">
              <a:rPr lang="tr-TR" smtClean="0"/>
              <a:t>‹#›</a:t>
            </a:fld>
            <a:endParaRPr lang="tr-TR"/>
          </a:p>
        </p:txBody>
      </p:sp>
    </p:spTree>
    <p:extLst>
      <p:ext uri="{BB962C8B-B14F-4D97-AF65-F5344CB8AC3E}">
        <p14:creationId xmlns:p14="http://schemas.microsoft.com/office/powerpoint/2010/main" val="405003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7BCB051-A4AC-47F2-BB12-307AE6D76ED2}" type="datetimeFigureOut">
              <a:rPr lang="tr-TR" smtClean="0"/>
              <a:t>27.11.2022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9EA5466-BC27-45E7-BFF0-309682C00CA3}" type="slidenum">
              <a:rPr lang="tr-TR" smtClean="0"/>
              <a:t>‹#›</a:t>
            </a:fld>
            <a:endParaRPr lang="tr-TR"/>
          </a:p>
        </p:txBody>
      </p:sp>
    </p:spTree>
    <p:extLst>
      <p:ext uri="{BB962C8B-B14F-4D97-AF65-F5344CB8AC3E}">
        <p14:creationId xmlns:p14="http://schemas.microsoft.com/office/powerpoint/2010/main" val="307315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7BCB051-A4AC-47F2-BB12-307AE6D76ED2}" type="datetimeFigureOut">
              <a:rPr lang="tr-TR" smtClean="0"/>
              <a:t>27.11.2022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9EA5466-BC27-45E7-BFF0-309682C00CA3}" type="slidenum">
              <a:rPr lang="tr-TR" smtClean="0"/>
              <a:t>‹#›</a:t>
            </a:fld>
            <a:endParaRPr lang="tr-TR"/>
          </a:p>
        </p:txBody>
      </p:sp>
    </p:spTree>
    <p:extLst>
      <p:ext uri="{BB962C8B-B14F-4D97-AF65-F5344CB8AC3E}">
        <p14:creationId xmlns:p14="http://schemas.microsoft.com/office/powerpoint/2010/main" val="398996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CB051-A4AC-47F2-BB12-307AE6D76ED2}" type="datetimeFigureOut">
              <a:rPr lang="tr-TR" smtClean="0"/>
              <a:t>27.11.2022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A5466-BC27-45E7-BFF0-309682C00CA3}" type="slidenum">
              <a:rPr lang="tr-TR" smtClean="0"/>
              <a:t>‹#›</a:t>
            </a:fld>
            <a:endParaRPr lang="tr-TR"/>
          </a:p>
        </p:txBody>
      </p:sp>
    </p:spTree>
    <p:extLst>
      <p:ext uri="{BB962C8B-B14F-4D97-AF65-F5344CB8AC3E}">
        <p14:creationId xmlns:p14="http://schemas.microsoft.com/office/powerpoint/2010/main" val="174214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illiyet.com.tr/haberleri/15-temmuz-gorselleri" TargetMode="External"/><Relationship Id="rId2" Type="http://schemas.openxmlformats.org/officeDocument/2006/relationships/hyperlink" Target="https://www.milliyet.com.tr/haberleri/15-temmu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476672"/>
            <a:ext cx="7088832" cy="5976664"/>
          </a:xfrm>
        </p:spPr>
        <p:txBody>
          <a:bodyPr/>
          <a:lstStyle/>
          <a:p>
            <a:pPr algn="l"/>
            <a:endParaRPr lang="tr-TR" dirty="0" smtClean="0">
              <a:solidFill>
                <a:schemeClr val="tx1">
                  <a:lumMod val="95000"/>
                  <a:lumOff val="5000"/>
                </a:schemeClr>
              </a:solidFill>
            </a:endParaRPr>
          </a:p>
          <a:p>
            <a:pPr algn="l"/>
            <a:r>
              <a:rPr lang="tr-TR" dirty="0" smtClean="0">
                <a:solidFill>
                  <a:schemeClr val="tx1">
                    <a:lumMod val="95000"/>
                    <a:lumOff val="5000"/>
                  </a:schemeClr>
                </a:solidFill>
              </a:rPr>
              <a:t>AD-SOYAD = </a:t>
            </a:r>
            <a:r>
              <a:rPr lang="tr-TR" dirty="0" smtClean="0">
                <a:solidFill>
                  <a:srgbClr val="FF0000"/>
                </a:solidFill>
              </a:rPr>
              <a:t>İLKNUR EREN</a:t>
            </a:r>
            <a:endParaRPr lang="tr-TR" dirty="0" smtClean="0">
              <a:solidFill>
                <a:schemeClr val="tx1">
                  <a:lumMod val="95000"/>
                  <a:lumOff val="5000"/>
                </a:schemeClr>
              </a:solidFill>
            </a:endParaRPr>
          </a:p>
          <a:p>
            <a:pPr algn="l"/>
            <a:endParaRPr lang="tr-TR" dirty="0" smtClean="0">
              <a:solidFill>
                <a:schemeClr val="tx1">
                  <a:lumMod val="95000"/>
                  <a:lumOff val="5000"/>
                </a:schemeClr>
              </a:solidFill>
            </a:endParaRPr>
          </a:p>
          <a:p>
            <a:pPr algn="l"/>
            <a:r>
              <a:rPr lang="tr-TR" dirty="0" smtClean="0">
                <a:solidFill>
                  <a:schemeClr val="tx1">
                    <a:lumMod val="95000"/>
                    <a:lumOff val="5000"/>
                  </a:schemeClr>
                </a:solidFill>
              </a:rPr>
              <a:t>SINIF=</a:t>
            </a:r>
            <a:r>
              <a:rPr lang="tr-TR" dirty="0" smtClean="0">
                <a:solidFill>
                  <a:srgbClr val="FF0000"/>
                </a:solidFill>
              </a:rPr>
              <a:t>6/E</a:t>
            </a:r>
            <a:endParaRPr lang="tr-TR" dirty="0" smtClean="0">
              <a:solidFill>
                <a:schemeClr val="tx1">
                  <a:lumMod val="95000"/>
                  <a:lumOff val="5000"/>
                </a:schemeClr>
              </a:solidFill>
            </a:endParaRPr>
          </a:p>
          <a:p>
            <a:pPr algn="l"/>
            <a:endParaRPr lang="tr-TR" dirty="0" smtClean="0">
              <a:solidFill>
                <a:schemeClr val="tx1">
                  <a:lumMod val="95000"/>
                  <a:lumOff val="5000"/>
                </a:schemeClr>
              </a:solidFill>
            </a:endParaRPr>
          </a:p>
          <a:p>
            <a:pPr algn="l"/>
            <a:r>
              <a:rPr lang="tr-TR" dirty="0" smtClean="0">
                <a:solidFill>
                  <a:schemeClr val="tx1">
                    <a:lumMod val="95000"/>
                    <a:lumOff val="5000"/>
                  </a:schemeClr>
                </a:solidFill>
              </a:rPr>
              <a:t>NUMARA=</a:t>
            </a:r>
            <a:r>
              <a:rPr lang="tr-TR" dirty="0" smtClean="0">
                <a:solidFill>
                  <a:srgbClr val="FF0000"/>
                </a:solidFill>
              </a:rPr>
              <a:t>733</a:t>
            </a:r>
            <a:endParaRPr lang="tr-TR" dirty="0" smtClean="0">
              <a:solidFill>
                <a:schemeClr val="tx1">
                  <a:lumMod val="95000"/>
                  <a:lumOff val="5000"/>
                </a:schemeClr>
              </a:solidFill>
            </a:endParaRPr>
          </a:p>
          <a:p>
            <a:pPr algn="l"/>
            <a:endParaRPr lang="tr-TR" dirty="0" smtClean="0">
              <a:solidFill>
                <a:schemeClr val="tx1">
                  <a:lumMod val="95000"/>
                  <a:lumOff val="5000"/>
                </a:schemeClr>
              </a:solidFill>
            </a:endParaRPr>
          </a:p>
          <a:p>
            <a:pPr algn="l"/>
            <a:r>
              <a:rPr lang="tr-TR" dirty="0" smtClean="0">
                <a:solidFill>
                  <a:schemeClr val="tx1">
                    <a:lumMod val="95000"/>
                    <a:lumOff val="5000"/>
                  </a:schemeClr>
                </a:solidFill>
              </a:rPr>
              <a:t>DERS ADI=</a:t>
            </a:r>
            <a:r>
              <a:rPr lang="tr-TR" dirty="0" smtClean="0">
                <a:solidFill>
                  <a:srgbClr val="FF0000"/>
                </a:solidFill>
              </a:rPr>
              <a:t>TÜRKÇE</a:t>
            </a:r>
            <a:endParaRPr lang="tr-TR" dirty="0" smtClean="0">
              <a:solidFill>
                <a:schemeClr val="tx1">
                  <a:lumMod val="95000"/>
                  <a:lumOff val="5000"/>
                </a:schemeClr>
              </a:solidFill>
            </a:endParaRPr>
          </a:p>
          <a:p>
            <a:pPr algn="l"/>
            <a:endParaRPr lang="tr-TR" dirty="0" smtClean="0">
              <a:solidFill>
                <a:schemeClr val="tx1">
                  <a:lumMod val="95000"/>
                  <a:lumOff val="5000"/>
                </a:schemeClr>
              </a:solidFill>
            </a:endParaRPr>
          </a:p>
          <a:p>
            <a:pPr algn="l"/>
            <a:r>
              <a:rPr lang="tr-TR" dirty="0" smtClean="0">
                <a:solidFill>
                  <a:schemeClr val="tx1">
                    <a:lumMod val="95000"/>
                    <a:lumOff val="5000"/>
                  </a:schemeClr>
                </a:solidFill>
              </a:rPr>
              <a:t>KONU=</a:t>
            </a:r>
            <a:r>
              <a:rPr lang="tr-TR" dirty="0" smtClean="0">
                <a:solidFill>
                  <a:srgbClr val="FF0000"/>
                </a:solidFill>
              </a:rPr>
              <a:t>15 TEMMUZ DARBE GİRİŞİMİ</a:t>
            </a:r>
            <a:endParaRPr lang="tr-TR" dirty="0">
              <a:solidFill>
                <a:schemeClr val="tx1">
                  <a:lumMod val="95000"/>
                  <a:lumOff val="5000"/>
                </a:schemeClr>
              </a:solidFill>
            </a:endParaRPr>
          </a:p>
        </p:txBody>
      </p:sp>
    </p:spTree>
    <p:extLst>
      <p:ext uri="{BB962C8B-B14F-4D97-AF65-F5344CB8AC3E}">
        <p14:creationId xmlns:p14="http://schemas.microsoft.com/office/powerpoint/2010/main" val="3839889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8047797"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707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620688"/>
            <a:ext cx="8229600" cy="4525963"/>
          </a:xfrm>
        </p:spPr>
        <p:txBody>
          <a:bodyPr>
            <a:normAutofit fontScale="70000" lnSpcReduction="20000"/>
          </a:bodyPr>
          <a:lstStyle/>
          <a:p>
            <a:r>
              <a:rPr lang="tr-TR" dirty="0" smtClean="0"/>
              <a:t/>
            </a:r>
            <a:br>
              <a:rPr lang="tr-TR" dirty="0" smtClean="0"/>
            </a:br>
            <a:r>
              <a:rPr lang="tr-TR" dirty="0"/>
              <a:t>15 Temmuz 2016 günü darbe girişimiyle karşı karşıya kalan Türkiye, milleti ve devletiyle omuz omuza verdiği direniş ve mücadeleyle tüm dünyaya örnek teşkil etmiştir. Türk demokrasisini hedef alan bu hain girişim, Türk halkının demokrasiyi ve seçilmiş iradeyi korumak için gösterdiği destansı direnişle geri püskürtülmüştür. Cumhurbaşkanı Recep Tayyip Erdoğan’ın çağrısıyla sokağa dökülen Türk milletinin gösterdiği cesaret ve kararlılıkla elde edilen bu zafer, dünyada örneği olmayan bir ruh halini ve demokrasi bilincini ortaya koymaktadır. Zaferle sonuçlanan bu anlamlı direnişi ve mücadele ruhunu toplumsal hafızada her daim diri tutmak amacıyla “15 Temmuz Demokrasi ve Milli Birlik Günü”  her yıl özenle hazırlanan çeşitli etkinliklerle anılmaktadır. Bu kapsamda sadece 2020 yılında yurt içinde bakanlıklar, kamu kurumları, üniversiteler ve sivil toplum kuruluşları tarafından 2 binin üzerinde, yurt dışında ise 700’ün üzerinde faaliyet düzenlenmiştir.</a:t>
            </a:r>
          </a:p>
        </p:txBody>
      </p:sp>
    </p:spTree>
    <p:extLst>
      <p:ext uri="{BB962C8B-B14F-4D97-AF65-F5344CB8AC3E}">
        <p14:creationId xmlns:p14="http://schemas.microsoft.com/office/powerpoint/2010/main" val="334533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289451"/>
          </a:xfrm>
        </p:spPr>
        <p:txBody>
          <a:bodyPr>
            <a:normAutofit fontScale="25000" lnSpcReduction="20000"/>
          </a:bodyPr>
          <a:lstStyle/>
          <a:p>
            <a:pPr fontAlgn="base"/>
            <a:endParaRPr lang="tr-TR" sz="5500" dirty="0" smtClean="0"/>
          </a:p>
          <a:p>
            <a:pPr fontAlgn="base"/>
            <a:endParaRPr lang="tr-TR" sz="5500" dirty="0"/>
          </a:p>
          <a:p>
            <a:pPr fontAlgn="base"/>
            <a:r>
              <a:rPr lang="tr-TR" sz="9800" dirty="0" smtClean="0"/>
              <a:t>15 Temmuz  Demokrasi ve Milli Birlik Günü için TBMM'de anma töreni gerçekleştirilecek. 15 Temmuz gününde şehitler ve gaziler anılacak. 15 Temmuz Demokrasi ve Milli Birlik Günü’nde Çeşitli anma programları yapılacak. Sosyal medyada paylaşım yapmak i</a:t>
            </a:r>
            <a:r>
              <a:rPr lang="tr-TR" sz="9800" dirty="0" smtClean="0">
                <a:hlinkClick r:id="rId2"/>
              </a:rPr>
              <a:t>15 Temmuz</a:t>
            </a:r>
            <a:r>
              <a:rPr lang="tr-TR" sz="9800" dirty="0" smtClean="0"/>
              <a:t> Demokrasi ve Milli Birlik Günü için TBMM'de anma töreni gerçekleştirilecek. 15 Temmuz gününde şehitler ve gaziler anılacak. 15 Temmuz Demokrasi ve Milli Birlik Günü’nde Çeşitli anma programları yapılacak. Sosyal medyada paylaşım yapmak isteyenler </a:t>
            </a:r>
            <a:r>
              <a:rPr lang="tr-TR" sz="9800" dirty="0" smtClean="0">
                <a:hlinkClick r:id="rId3"/>
              </a:rPr>
              <a:t>15 Temmuz görselleri</a:t>
            </a:r>
            <a:r>
              <a:rPr lang="tr-TR" sz="9800" dirty="0" smtClean="0"/>
              <a:t> ve fotoğrafları araştırılıyorlar.</a:t>
            </a:r>
          </a:p>
          <a:p>
            <a:pPr marL="0" indent="0">
              <a:buNone/>
            </a:pPr>
            <a:r>
              <a:rPr lang="tr-TR" dirty="0"/>
              <a:t/>
            </a:r>
            <a:br>
              <a:rPr lang="tr-TR" dirty="0"/>
            </a:br>
            <a:endParaRPr lang="tr-TR" dirty="0"/>
          </a:p>
          <a:p>
            <a:pPr marL="0" indent="0">
              <a:buNone/>
            </a:pPr>
            <a:r>
              <a:rPr lang="tr-TR" dirty="0"/>
              <a:t/>
            </a:r>
            <a:br>
              <a:rPr lang="tr-TR" dirty="0"/>
            </a:br>
            <a:endParaRPr lang="tr-TR" dirty="0"/>
          </a:p>
        </p:txBody>
      </p:sp>
    </p:spTree>
    <p:extLst>
      <p:ext uri="{BB962C8B-B14F-4D97-AF65-F5344CB8AC3E}">
        <p14:creationId xmlns:p14="http://schemas.microsoft.com/office/powerpoint/2010/main" val="116853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9020" y="1600200"/>
            <a:ext cx="680595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880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lnSpcReduction="10000"/>
          </a:bodyPr>
          <a:lstStyle/>
          <a:p>
            <a:r>
              <a:rPr lang="tr-TR" b="1" dirty="0"/>
              <a:t>ÖLÜM BİR </a:t>
            </a:r>
            <a:r>
              <a:rPr lang="tr-TR" b="1" dirty="0" smtClean="0"/>
              <a:t>HEDİYEDİR</a:t>
            </a:r>
          </a:p>
          <a:p>
            <a:endParaRPr lang="tr-TR" dirty="0"/>
          </a:p>
          <a:p>
            <a:pPr marL="0" indent="0">
              <a:buNone/>
            </a:pPr>
            <a:r>
              <a:rPr lang="tr-TR" dirty="0"/>
              <a:t>Ölüm bir hediyedir 15 </a:t>
            </a:r>
            <a:r>
              <a:rPr lang="tr-TR" dirty="0" smtClean="0"/>
              <a:t>Temmuz'da</a:t>
            </a:r>
          </a:p>
          <a:p>
            <a:pPr marL="0" indent="0">
              <a:buNone/>
            </a:pPr>
            <a:r>
              <a:rPr lang="tr-TR" dirty="0" smtClean="0"/>
              <a:t>Biz ölmeyi seçtik ve de yaşatmayı</a:t>
            </a:r>
          </a:p>
          <a:p>
            <a:pPr marL="0" indent="0">
              <a:buNone/>
            </a:pPr>
            <a:r>
              <a:rPr lang="tr-TR" dirty="0" smtClean="0"/>
              <a:t>Biz öldük vatan yaşasın diye</a:t>
            </a:r>
          </a:p>
          <a:p>
            <a:pPr marL="0" indent="0">
              <a:buNone/>
            </a:pPr>
            <a:r>
              <a:rPr lang="tr-TR" dirty="0" smtClean="0"/>
              <a:t>Kalan </a:t>
            </a:r>
            <a:r>
              <a:rPr lang="tr-TR" dirty="0"/>
              <a:t>zafer güzel vatana hediye</a:t>
            </a:r>
          </a:p>
          <a:p>
            <a:pPr marL="0" indent="0">
              <a:buNone/>
            </a:pPr>
            <a:r>
              <a:rPr lang="tr-TR" dirty="0"/>
              <a:t>Kim ihaneti aklına bile getirebilir artık</a:t>
            </a:r>
          </a:p>
          <a:p>
            <a:pPr marL="0" indent="0">
              <a:buNone/>
            </a:pPr>
            <a:r>
              <a:rPr lang="tr-TR" dirty="0"/>
              <a:t>Gördü 7 cihan Türk'ün gücünü</a:t>
            </a:r>
          </a:p>
          <a:p>
            <a:pPr marL="0" indent="0">
              <a:buNone/>
            </a:pPr>
            <a:r>
              <a:rPr lang="tr-TR" dirty="0"/>
              <a:t>Ne kadar hain varsa hepsini çöpe attık</a:t>
            </a:r>
          </a:p>
          <a:p>
            <a:pPr marL="0" indent="0">
              <a:buNone/>
            </a:pPr>
            <a:r>
              <a:rPr lang="tr-TR" dirty="0"/>
              <a:t>Kalmadı hiç aldık tüm şehitlerin </a:t>
            </a:r>
            <a:r>
              <a:rPr lang="tr-TR" dirty="0" smtClean="0"/>
              <a:t>öcünü</a:t>
            </a:r>
            <a:endParaRPr lang="tr-TR" dirty="0"/>
          </a:p>
        </p:txBody>
      </p:sp>
    </p:spTree>
    <p:extLst>
      <p:ext uri="{BB962C8B-B14F-4D97-AF65-F5344CB8AC3E}">
        <p14:creationId xmlns:p14="http://schemas.microsoft.com/office/powerpoint/2010/main" val="1716616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72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51163" y="-861435"/>
            <a:ext cx="8229600" cy="45719"/>
          </a:xfrm>
        </p:spPr>
        <p:txBody>
          <a:bodyPr>
            <a:normAutofit fontScale="90000"/>
          </a:bodyPr>
          <a:lstStyle/>
          <a:p>
            <a:endParaRPr lang="tr-T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46564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581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700808"/>
            <a:ext cx="678894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468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2500" y="692697"/>
            <a:ext cx="7224166" cy="498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04265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62</Words>
  <Application>Microsoft Office PowerPoint</Application>
  <PresentationFormat>Ekran Gösterisi (4:3)</PresentationFormat>
  <Paragraphs>26</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TEMMUZ</dc:title>
  <dc:creator>pc</dc:creator>
  <cp:lastModifiedBy>pc</cp:lastModifiedBy>
  <cp:revision>6</cp:revision>
  <dcterms:created xsi:type="dcterms:W3CDTF">2022-11-27T16:49:47Z</dcterms:created>
  <dcterms:modified xsi:type="dcterms:W3CDTF">2022-11-27T17:42:36Z</dcterms:modified>
</cp:coreProperties>
</file>