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71" r:id="rId9"/>
    <p:sldId id="272" r:id="rId10"/>
    <p:sldId id="273" r:id="rId11"/>
    <p:sldId id="275" r:id="rId12"/>
    <p:sldId id="263" r:id="rId13"/>
    <p:sldId id="276"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38" autoAdjust="0"/>
  </p:normalViewPr>
  <p:slideViewPr>
    <p:cSldViewPr>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D9F75050-0E15-4C5B-92B0-66D068882F1F}" type="datetimeFigureOut">
              <a:rPr lang="tr-TR" smtClean="0"/>
              <a:pPr/>
              <a:t>28.11.2022</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B1DEFA8C-F947-479F-BE07-76B6B3F80BF1}"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28.11.2022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28.11.2022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28.11.2022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28.11.2022</a:t>
            </a:fld>
            <a:endParaRPr lang="tr-TR"/>
          </a:p>
        </p:txBody>
      </p:sp>
      <p:sp>
        <p:nvSpPr>
          <p:cNvPr id="5" name="4 Altbilgi Yer Tutucusu"/>
          <p:cNvSpPr>
            <a:spLocks noGrp="1"/>
          </p:cNvSpPr>
          <p:nvPr>
            <p:ph type="ftr" sz="quarter" idx="11"/>
          </p:nvPr>
        </p:nvSpPr>
        <p:spPr>
          <a:xfrm>
            <a:off x="800100" y="6172200"/>
            <a:ext cx="4000500" cy="457200"/>
          </a:xfrm>
        </p:spPr>
        <p:txBody>
          <a:bodyPr/>
          <a:lstStyle/>
          <a:p>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28.11.2022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D9F75050-0E15-4C5B-92B0-66D068882F1F}" type="datetimeFigureOut">
              <a:rPr lang="tr-TR" smtClean="0"/>
              <a:pPr/>
              <a:t>28.11.2022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28.11.2022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28.11.2022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28.11.2022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28.11.2022</a:t>
            </a:fld>
            <a:endParaRPr lang="tr-TR"/>
          </a:p>
        </p:txBody>
      </p:sp>
      <p:sp>
        <p:nvSpPr>
          <p:cNvPr id="6" name="5 Altbilgi Yer Tutucusu"/>
          <p:cNvSpPr>
            <a:spLocks noGrp="1"/>
          </p:cNvSpPr>
          <p:nvPr>
            <p:ph type="ftr" sz="quarter" idx="11"/>
          </p:nvPr>
        </p:nvSpPr>
        <p:spPr>
          <a:xfrm>
            <a:off x="914400" y="6172200"/>
            <a:ext cx="3886200" cy="457200"/>
          </a:xfrm>
        </p:spPr>
        <p:txBody>
          <a:bodyPr/>
          <a:lstStyle/>
          <a:p>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B1DEFA8C-F947-479F-BE07-76B6B3F80BF1}"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9F75050-0E15-4C5B-92B0-66D068882F1F}" type="datetimeFigureOut">
              <a:rPr lang="tr-TR" smtClean="0"/>
              <a:pPr/>
              <a:t>28.11.2022</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r>
              <a:rPr lang="tr-TR" dirty="0" smtClean="0"/>
              <a:t>Mustafa </a:t>
            </a:r>
            <a:r>
              <a:rPr lang="tr-TR" dirty="0" err="1" smtClean="0"/>
              <a:t>Erotmuş</a:t>
            </a:r>
            <a:r>
              <a:rPr lang="tr-TR" dirty="0" smtClean="0"/>
              <a:t> Ortaokulu</a:t>
            </a:r>
            <a:endParaRPr lang="tr-TR" dirty="0"/>
          </a:p>
        </p:txBody>
      </p:sp>
      <p:sp>
        <p:nvSpPr>
          <p:cNvPr id="2" name="1 Başlık"/>
          <p:cNvSpPr>
            <a:spLocks noGrp="1"/>
          </p:cNvSpPr>
          <p:nvPr>
            <p:ph type="ctrTitle"/>
          </p:nvPr>
        </p:nvSpPr>
        <p:spPr/>
        <p:txBody>
          <a:bodyPr/>
          <a:lstStyle/>
          <a:p>
            <a:r>
              <a:rPr lang="tr-TR" dirty="0" smtClean="0"/>
              <a:t>15 Temmuz Darbe Girişimi ve </a:t>
            </a:r>
            <a:r>
              <a:rPr lang="tr-TR" dirty="0" err="1" smtClean="0"/>
              <a:t>Demokresi</a:t>
            </a:r>
            <a:r>
              <a:rPr lang="tr-TR" dirty="0" smtClean="0"/>
              <a:t> Zaferi</a:t>
            </a:r>
            <a:endParaRPr lang="tr-TR" dirty="0"/>
          </a:p>
        </p:txBody>
      </p:sp>
      <p:pic>
        <p:nvPicPr>
          <p:cNvPr id="1026" name="Picture 2" descr="C:\Users\yiğitali\Desktop\Flag_of_the_Ottoman_Empire_(1844–1922).svg.png"/>
          <p:cNvPicPr>
            <a:picLocks noChangeAspect="1" noChangeArrowheads="1"/>
          </p:cNvPicPr>
          <p:nvPr/>
        </p:nvPicPr>
        <p:blipFill>
          <a:blip r:embed="rId2"/>
          <a:srcRect/>
          <a:stretch>
            <a:fillRect/>
          </a:stretch>
        </p:blipFill>
        <p:spPr bwMode="auto">
          <a:xfrm>
            <a:off x="3071802" y="4357694"/>
            <a:ext cx="2500330" cy="1714512"/>
          </a:xfrm>
          <a:prstGeom prst="rect">
            <a:avLst/>
          </a:prstGeom>
          <a:noFill/>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15 Temmuz şiiri</a:t>
            </a:r>
            <a:endParaRPr lang="tr-TR" dirty="0"/>
          </a:p>
        </p:txBody>
      </p:sp>
      <p:sp>
        <p:nvSpPr>
          <p:cNvPr id="3" name="2 İçerik Yer Tutucusu"/>
          <p:cNvSpPr>
            <a:spLocks noGrp="1"/>
          </p:cNvSpPr>
          <p:nvPr>
            <p:ph sz="quarter" idx="1"/>
          </p:nvPr>
        </p:nvSpPr>
        <p:spPr/>
        <p:txBody>
          <a:bodyPr/>
          <a:lstStyle/>
          <a:p>
            <a:endParaRPr lang="tr-TR"/>
          </a:p>
        </p:txBody>
      </p:sp>
      <p:pic>
        <p:nvPicPr>
          <p:cNvPr id="4098" name="Picture 2" descr="C:\Users\yiğitali\Desktop\15-temmuz-dirilis-siiri.png"/>
          <p:cNvPicPr>
            <a:picLocks noChangeAspect="1" noChangeArrowheads="1"/>
          </p:cNvPicPr>
          <p:nvPr/>
        </p:nvPicPr>
        <p:blipFill>
          <a:blip r:embed="rId2"/>
          <a:srcRect/>
          <a:stretch>
            <a:fillRect/>
          </a:stretch>
        </p:blipFill>
        <p:spPr bwMode="auto">
          <a:xfrm>
            <a:off x="642910" y="1643050"/>
            <a:ext cx="7929618" cy="4572032"/>
          </a:xfrm>
          <a:prstGeom prst="rect">
            <a:avLst/>
          </a:prstGeom>
          <a:noFill/>
        </p:spPr>
      </p:pic>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5786" y="5643578"/>
            <a:ext cx="7772400" cy="928670"/>
          </a:xfrm>
        </p:spPr>
        <p:txBody>
          <a:bodyPr/>
          <a:lstStyle/>
          <a:p>
            <a:r>
              <a:rPr lang="tr-TR" dirty="0" smtClean="0"/>
              <a:t>Tek </a:t>
            </a:r>
            <a:r>
              <a:rPr lang="tr-TR" dirty="0" err="1" smtClean="0"/>
              <a:t>Degiliz</a:t>
            </a:r>
            <a:r>
              <a:rPr lang="tr-TR" dirty="0" smtClean="0"/>
              <a:t> Biz Beraberiz</a:t>
            </a:r>
            <a:endParaRPr lang="tr-TR" dirty="0"/>
          </a:p>
        </p:txBody>
      </p:sp>
      <p:pic>
        <p:nvPicPr>
          <p:cNvPr id="5" name="Picture 2" descr="C:\Users\yiğitali\Desktop\15-temmuz3-1531306944.jpg"/>
          <p:cNvPicPr>
            <a:picLocks noGrp="1" noChangeAspect="1" noChangeArrowheads="1"/>
          </p:cNvPicPr>
          <p:nvPr>
            <p:ph sz="quarter" idx="1"/>
          </p:nvPr>
        </p:nvPicPr>
        <p:blipFill>
          <a:blip r:embed="rId2"/>
          <a:srcRect/>
          <a:stretch>
            <a:fillRect/>
          </a:stretch>
        </p:blipFill>
        <p:spPr bwMode="auto">
          <a:xfrm>
            <a:off x="214282" y="395288"/>
            <a:ext cx="8643998" cy="5033976"/>
          </a:xfrm>
          <a:prstGeom prst="rect">
            <a:avLst/>
          </a:prstGeom>
          <a:noFill/>
        </p:spPr>
      </p:pic>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15 </a:t>
            </a:r>
            <a:r>
              <a:rPr lang="tr-TR" smtClean="0"/>
              <a:t>Temmuz Türk  </a:t>
            </a:r>
            <a:r>
              <a:rPr lang="tr-TR" dirty="0" smtClean="0"/>
              <a:t>Komutanları</a:t>
            </a:r>
            <a:endParaRPr lang="tr-TR" dirty="0"/>
          </a:p>
        </p:txBody>
      </p:sp>
      <p:sp>
        <p:nvSpPr>
          <p:cNvPr id="3" name="2 İçerik Yer Tutucusu"/>
          <p:cNvSpPr>
            <a:spLocks noGrp="1"/>
          </p:cNvSpPr>
          <p:nvPr>
            <p:ph sz="quarter" idx="1"/>
          </p:nvPr>
        </p:nvSpPr>
        <p:spPr/>
        <p:txBody>
          <a:bodyPr/>
          <a:lstStyle/>
          <a:p>
            <a:r>
              <a:rPr lang="tr-TR" dirty="0" smtClean="0"/>
              <a:t>Genelkurmay Başkanı Orgeneral Hulusi Akar, Kara Kuvvetleri </a:t>
            </a:r>
            <a:r>
              <a:rPr lang="tr-TR" b="1" dirty="0" smtClean="0"/>
              <a:t>Komutanı</a:t>
            </a:r>
            <a:r>
              <a:rPr lang="tr-TR" dirty="0" smtClean="0"/>
              <a:t> Orgeneral Salih Zeki Çolak, Hava Kuvvetleri </a:t>
            </a:r>
            <a:r>
              <a:rPr lang="tr-TR" b="1" dirty="0" smtClean="0"/>
              <a:t>Komutanı</a:t>
            </a:r>
            <a:r>
              <a:rPr lang="tr-TR" dirty="0" smtClean="0"/>
              <a:t> Orgeneral Abidin Ünal, Jandarma Genel </a:t>
            </a:r>
            <a:r>
              <a:rPr lang="tr-TR" b="1" dirty="0" smtClean="0"/>
              <a:t>Komutanı</a:t>
            </a:r>
            <a:r>
              <a:rPr lang="tr-TR" dirty="0" smtClean="0"/>
              <a:t> Orgeneral Galip Mendi, Genelkurmay II</a:t>
            </a:r>
            <a:endParaRPr lang="tr-TR" dirty="0"/>
          </a:p>
        </p:txBody>
      </p:sp>
      <p:pic>
        <p:nvPicPr>
          <p:cNvPr id="1026" name="Picture 2" descr="C:\Users\yiğitali\Desktop\Flag_of_the_Ottoman_Empire_(1844–1922).svg.png"/>
          <p:cNvPicPr>
            <a:picLocks noChangeAspect="1" noChangeArrowheads="1"/>
          </p:cNvPicPr>
          <p:nvPr/>
        </p:nvPicPr>
        <p:blipFill>
          <a:blip r:embed="rId2"/>
          <a:srcRect/>
          <a:stretch>
            <a:fillRect/>
          </a:stretch>
        </p:blipFill>
        <p:spPr bwMode="auto">
          <a:xfrm>
            <a:off x="1928794" y="4286256"/>
            <a:ext cx="4500594" cy="2357454"/>
          </a:xfrm>
          <a:prstGeom prst="rect">
            <a:avLst/>
          </a:prstGeom>
          <a:noFill/>
        </p:spPr>
      </p:pic>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Dinlediğiniz İçin Teşekkürler</a:t>
            </a:r>
            <a:endParaRPr lang="tr-TR" dirty="0"/>
          </a:p>
        </p:txBody>
      </p:sp>
      <p:sp>
        <p:nvSpPr>
          <p:cNvPr id="3" name="2 İçerik Yer Tutucusu"/>
          <p:cNvSpPr>
            <a:spLocks noGrp="1"/>
          </p:cNvSpPr>
          <p:nvPr>
            <p:ph sz="quarter" idx="1"/>
          </p:nvPr>
        </p:nvSpPr>
        <p:spPr/>
        <p:txBody>
          <a:bodyPr/>
          <a:lstStyle/>
          <a:p>
            <a:r>
              <a:rPr lang="tr-TR" dirty="0" smtClean="0"/>
              <a:t>Yiğitcan Özkan 759 6/E  Muhammet ali </a:t>
            </a:r>
            <a:r>
              <a:rPr lang="tr-TR" dirty="0" err="1" smtClean="0"/>
              <a:t>Demircan</a:t>
            </a:r>
            <a:r>
              <a:rPr lang="tr-TR" smtClean="0"/>
              <a:t> 757 6E</a:t>
            </a: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15 Temmuz nedir</a:t>
            </a:r>
            <a:endParaRPr lang="tr-TR" dirty="0"/>
          </a:p>
        </p:txBody>
      </p:sp>
      <p:sp>
        <p:nvSpPr>
          <p:cNvPr id="3" name="2 İçerik Yer Tutucusu"/>
          <p:cNvSpPr>
            <a:spLocks noGrp="1"/>
          </p:cNvSpPr>
          <p:nvPr>
            <p:ph sz="quarter" idx="1"/>
          </p:nvPr>
        </p:nvSpPr>
        <p:spPr/>
        <p:txBody>
          <a:bodyPr>
            <a:normAutofit fontScale="92500" lnSpcReduction="10000"/>
          </a:bodyPr>
          <a:lstStyle/>
          <a:p>
            <a:r>
              <a:rPr lang="tr-TR" dirty="0" smtClean="0"/>
              <a:t>15 Temmuz gecesi Türkiye Cumhurbaşkanı Recep Tayyip Erdoğan'a yönelik Yurtta Sulh Konseyi yönetimindeki Çiğli 2. Ana Jet Üs Komutanlığı'nda Muharebe Arama Kurtarma (MAK) timi üyelerince yapılan suikast ve darbe teşebbüsüdür.   Saat 16:52  15 Temmuz 2016</a:t>
            </a:r>
          </a:p>
          <a:p>
            <a:r>
              <a:rPr lang="tr-TR" dirty="0" smtClean="0"/>
              <a:t>, Cuma başlamış ve 16 Temmuz Cumartesi bitmiştir</a:t>
            </a:r>
          </a:p>
          <a:p>
            <a:endParaRPr lang="tr-TR" dirty="0" smtClean="0"/>
          </a:p>
          <a:p>
            <a:endParaRPr lang="tr-TR" dirty="0" smtClean="0"/>
          </a:p>
          <a:p>
            <a:endParaRPr lang="tr-TR" dirty="0" smtClean="0"/>
          </a:p>
          <a:p>
            <a:r>
              <a:rPr lang="tr-TR" dirty="0" smtClean="0"/>
              <a:t> </a:t>
            </a:r>
            <a:br>
              <a:rPr lang="tr-TR" dirty="0" smtClean="0"/>
            </a:br>
            <a:endParaRPr lang="tr-TR" dirty="0"/>
          </a:p>
        </p:txBody>
      </p:sp>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5643578"/>
            <a:ext cx="8301038" cy="1000132"/>
          </a:xfrm>
        </p:spPr>
        <p:txBody>
          <a:bodyPr>
            <a:normAutofit/>
          </a:bodyPr>
          <a:lstStyle/>
          <a:p>
            <a:r>
              <a:rPr lang="tr-TR" dirty="0" smtClean="0"/>
              <a:t>Türk milletimiz kendini </a:t>
            </a:r>
            <a:r>
              <a:rPr lang="tr-TR" dirty="0" err="1" smtClean="0"/>
              <a:t>sper</a:t>
            </a:r>
            <a:r>
              <a:rPr lang="tr-TR" dirty="0" smtClean="0"/>
              <a:t> etmiştir</a:t>
            </a:r>
            <a:endParaRPr lang="tr-TR" dirty="0"/>
          </a:p>
        </p:txBody>
      </p:sp>
      <p:pic>
        <p:nvPicPr>
          <p:cNvPr id="1026" name="Picture 2" descr="C:\Users\yiğitali\Desktop\15-temmuz-darbesi-girisimi-neden-yapildi-h1594134352-5490d2.jpg"/>
          <p:cNvPicPr>
            <a:picLocks noGrp="1" noChangeAspect="1" noChangeArrowheads="1"/>
          </p:cNvPicPr>
          <p:nvPr>
            <p:ph sz="quarter" idx="1"/>
          </p:nvPr>
        </p:nvPicPr>
        <p:blipFill>
          <a:blip r:embed="rId2"/>
          <a:srcRect/>
          <a:stretch>
            <a:fillRect/>
          </a:stretch>
        </p:blipFill>
        <p:spPr bwMode="auto">
          <a:xfrm>
            <a:off x="214282" y="142852"/>
            <a:ext cx="8929718" cy="5643602"/>
          </a:xfrm>
          <a:prstGeom prst="rect">
            <a:avLst/>
          </a:prstGeom>
          <a:noFill/>
        </p:spPr>
      </p:pic>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5500702"/>
            <a:ext cx="8286808" cy="1142984"/>
          </a:xfrm>
        </p:spPr>
        <p:txBody>
          <a:bodyPr/>
          <a:lstStyle/>
          <a:p>
            <a:r>
              <a:rPr lang="tr-TR" dirty="0" smtClean="0"/>
              <a:t>Biz beraberlikle kazandık</a:t>
            </a:r>
            <a:endParaRPr lang="tr-TR" dirty="0"/>
          </a:p>
        </p:txBody>
      </p:sp>
      <p:pic>
        <p:nvPicPr>
          <p:cNvPr id="2050" name="Picture 2" descr="C:\Users\yiğitali\Desktop\931a9457821568cde99b93f7fbf7f84f.jpg"/>
          <p:cNvPicPr>
            <a:picLocks noGrp="1" noChangeAspect="1" noChangeArrowheads="1"/>
          </p:cNvPicPr>
          <p:nvPr>
            <p:ph sz="quarter" idx="1"/>
          </p:nvPr>
        </p:nvPicPr>
        <p:blipFill>
          <a:blip r:embed="rId2" cstate="print"/>
          <a:srcRect/>
          <a:stretch>
            <a:fillRect/>
          </a:stretch>
        </p:blipFill>
        <p:spPr bwMode="auto">
          <a:xfrm>
            <a:off x="-1" y="285728"/>
            <a:ext cx="9235727" cy="5072098"/>
          </a:xfrm>
          <a:prstGeom prst="rect">
            <a:avLst/>
          </a:prstGeom>
          <a:noFill/>
        </p:spPr>
      </p:pic>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14290"/>
            <a:ext cx="8229600" cy="1143000"/>
          </a:xfrm>
        </p:spPr>
        <p:txBody>
          <a:bodyPr/>
          <a:lstStyle/>
          <a:p>
            <a:endParaRPr lang="tr-TR"/>
          </a:p>
        </p:txBody>
      </p:sp>
      <p:pic>
        <p:nvPicPr>
          <p:cNvPr id="3074" name="Picture 2" descr="C:\Users\yiğitali\Desktop\d56b9667b75a8359f3b8c9abec95e602.jpg"/>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6072206"/>
            <a:ext cx="8229600" cy="642942"/>
          </a:xfrm>
        </p:spPr>
        <p:txBody>
          <a:bodyPr>
            <a:normAutofit fontScale="90000"/>
          </a:bodyPr>
          <a:lstStyle/>
          <a:p>
            <a:endParaRPr lang="tr-TR" dirty="0"/>
          </a:p>
        </p:txBody>
      </p:sp>
      <p:pic>
        <p:nvPicPr>
          <p:cNvPr id="4098" name="Picture 2" descr="C:\Users\yiğitali\Desktop\0x0-15-temmuz-resimli-mesajlari-ve-sozleri-15-temmuz-en-guzel-mesajlari-ve-sozleri-burada-1563133399943.jpg"/>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15 </a:t>
            </a:r>
            <a:r>
              <a:rPr lang="tr-TR" smtClean="0"/>
              <a:t>Temmuz şehitleri</a:t>
            </a:r>
            <a:endParaRPr lang="tr-TR" dirty="0"/>
          </a:p>
        </p:txBody>
      </p:sp>
      <p:sp>
        <p:nvSpPr>
          <p:cNvPr id="3" name="2 İçerik Yer Tutucusu"/>
          <p:cNvSpPr>
            <a:spLocks noGrp="1"/>
          </p:cNvSpPr>
          <p:nvPr>
            <p:ph sz="quarter" idx="1"/>
          </p:nvPr>
        </p:nvSpPr>
        <p:spPr/>
        <p:txBody>
          <a:bodyPr/>
          <a:lstStyle/>
          <a:p>
            <a:r>
              <a:rPr lang="tr-TR" dirty="0" smtClean="0"/>
              <a:t>Milletin iradesinin gösterildiği bu günde </a:t>
            </a:r>
            <a:r>
              <a:rPr lang="tr-TR" b="1" dirty="0" smtClean="0"/>
              <a:t>251</a:t>
            </a:r>
            <a:r>
              <a:rPr lang="tr-TR" dirty="0" smtClean="0"/>
              <a:t> kişi şehit olurken 2 bin 703 vatandaşımız da yaralandı. Hain darbe girişimine karşı milletini, bayrağını, vatanını ve devletini korumak için destan yazan 251 şehidi ve 2 bin 703 gaziyi unutmayacağız.</a:t>
            </a:r>
            <a:endParaRPr lang="tr-TR" dirty="0"/>
          </a:p>
        </p:txBody>
      </p:sp>
      <p:sp>
        <p:nvSpPr>
          <p:cNvPr id="4" name="3 Dikdörtgen"/>
          <p:cNvSpPr/>
          <p:nvPr/>
        </p:nvSpPr>
        <p:spPr>
          <a:xfrm>
            <a:off x="1643042" y="4429132"/>
            <a:ext cx="4572000" cy="2308324"/>
          </a:xfrm>
          <a:prstGeom prst="rect">
            <a:avLst/>
          </a:prstGeom>
        </p:spPr>
        <p:txBody>
          <a:bodyPr>
            <a:spAutoFit/>
          </a:bodyPr>
          <a:lstStyle/>
          <a:p>
            <a:r>
              <a:rPr lang="tr-TR" dirty="0" smtClean="0"/>
              <a:t>Ömer </a:t>
            </a:r>
            <a:r>
              <a:rPr lang="tr-TR" dirty="0" err="1" smtClean="0"/>
              <a:t>Halisdemir</a:t>
            </a:r>
            <a:r>
              <a:rPr lang="tr-TR" dirty="0" smtClean="0"/>
              <a:t> - Astsubay Kıdemli Başçavuş - (43 yaşında)</a:t>
            </a:r>
          </a:p>
          <a:p>
            <a:r>
              <a:rPr lang="tr-TR" dirty="0" smtClean="0"/>
              <a:t>Mustafa Cambaz - Gazeteci/Foto muhabir - (54 yaşında)</a:t>
            </a:r>
          </a:p>
          <a:p>
            <a:r>
              <a:rPr lang="tr-TR" dirty="0" smtClean="0"/>
              <a:t>İlhan </a:t>
            </a:r>
            <a:r>
              <a:rPr lang="tr-TR" dirty="0" err="1" smtClean="0"/>
              <a:t>Varank</a:t>
            </a:r>
            <a:r>
              <a:rPr lang="tr-TR" dirty="0" smtClean="0"/>
              <a:t> - Akademisyen - (46 yaşında)</a:t>
            </a:r>
          </a:p>
          <a:p>
            <a:r>
              <a:rPr lang="tr-TR" dirty="0" smtClean="0"/>
              <a:t>Erol </a:t>
            </a:r>
            <a:r>
              <a:rPr lang="tr-TR" dirty="0" err="1" smtClean="0"/>
              <a:t>Olçok</a:t>
            </a:r>
            <a:r>
              <a:rPr lang="tr-TR" dirty="0" smtClean="0"/>
              <a:t> - Reklamcı - (54 yaşında)</a:t>
            </a:r>
          </a:p>
          <a:p>
            <a:r>
              <a:rPr lang="tr-TR" dirty="0" smtClean="0"/>
              <a:t>Abdullah Tayyip </a:t>
            </a:r>
            <a:r>
              <a:rPr lang="tr-TR" dirty="0" err="1" smtClean="0"/>
              <a:t>Olçok</a:t>
            </a:r>
            <a:r>
              <a:rPr lang="tr-TR" dirty="0" smtClean="0"/>
              <a:t> - Öğrenci - (18 yaşında)</a:t>
            </a:r>
            <a:endParaRPr lang="tr-TR" dirty="0"/>
          </a:p>
        </p:txBody>
      </p:sp>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Tüm 15 Temmuz şehitleri</a:t>
            </a:r>
            <a:endParaRPr lang="tr-TR" dirty="0"/>
          </a:p>
        </p:txBody>
      </p:sp>
      <p:pic>
        <p:nvPicPr>
          <p:cNvPr id="2050" name="Picture 2" descr="C:\Users\yiğitali\Desktop\on-bes-temmuz-darbe-girisimi-sehitlerinin-isimleri899-tarihtebugun-1589305983-tarihtebugun-800x400.jpg"/>
          <p:cNvPicPr>
            <a:picLocks noGrp="1" noChangeAspect="1" noChangeArrowheads="1"/>
          </p:cNvPicPr>
          <p:nvPr>
            <p:ph sz="quarter" idx="1"/>
          </p:nvPr>
        </p:nvPicPr>
        <p:blipFill>
          <a:blip r:embed="rId2"/>
          <a:srcRect/>
          <a:stretch>
            <a:fillRect/>
          </a:stretch>
        </p:blipFill>
        <p:spPr bwMode="auto">
          <a:xfrm>
            <a:off x="142844" y="1571612"/>
            <a:ext cx="8715436" cy="5072098"/>
          </a:xfrm>
          <a:prstGeom prst="rect">
            <a:avLst/>
          </a:prstGeom>
          <a:noFill/>
        </p:spPr>
      </p:pic>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Ömer </a:t>
            </a:r>
            <a:r>
              <a:rPr lang="tr-TR" dirty="0" err="1" smtClean="0"/>
              <a:t>Halisdemir</a:t>
            </a:r>
            <a:endParaRPr lang="tr-TR" dirty="0"/>
          </a:p>
        </p:txBody>
      </p:sp>
      <p:sp>
        <p:nvSpPr>
          <p:cNvPr id="3" name="2 İçerik Yer Tutucusu"/>
          <p:cNvSpPr>
            <a:spLocks noGrp="1"/>
          </p:cNvSpPr>
          <p:nvPr>
            <p:ph sz="quarter" idx="1"/>
          </p:nvPr>
        </p:nvSpPr>
        <p:spPr>
          <a:xfrm>
            <a:off x="5143504" y="1571612"/>
            <a:ext cx="4000496" cy="4709160"/>
          </a:xfrm>
        </p:spPr>
        <p:txBody>
          <a:bodyPr>
            <a:normAutofit fontScale="92500" lnSpcReduction="10000"/>
          </a:bodyPr>
          <a:lstStyle/>
          <a:p>
            <a:r>
              <a:rPr lang="tr-TR" dirty="0" smtClean="0"/>
              <a:t>Komutanından aldığı emirle, Özel Kuvvetler Komutanlığı'nı işgal etmeye gelen darbeci general Semih Terzi'yi gözünü kırpmadan öldüren </a:t>
            </a:r>
            <a:r>
              <a:rPr lang="tr-TR" b="1" dirty="0" smtClean="0"/>
              <a:t>Ömer </a:t>
            </a:r>
            <a:r>
              <a:rPr lang="tr-TR" b="1" dirty="0" err="1" smtClean="0"/>
              <a:t>Halisdemir</a:t>
            </a:r>
            <a:r>
              <a:rPr lang="tr-TR" dirty="0" smtClean="0"/>
              <a:t>, 17 kurşunla vatan toprağına düştü. </a:t>
            </a:r>
            <a:r>
              <a:rPr lang="tr-TR" b="1" dirty="0" err="1" smtClean="0"/>
              <a:t>Halisdemir</a:t>
            </a:r>
            <a:r>
              <a:rPr lang="tr-TR" dirty="0" smtClean="0"/>
              <a:t>, </a:t>
            </a:r>
            <a:r>
              <a:rPr lang="tr-TR" dirty="0" err="1" smtClean="0"/>
              <a:t>şehadetinin</a:t>
            </a:r>
            <a:r>
              <a:rPr lang="tr-TR" dirty="0" smtClean="0"/>
              <a:t> 6. yılında kabri başında dualarla anıldı.15 Tem 2022</a:t>
            </a:r>
            <a:endParaRPr lang="tr-TR" dirty="0"/>
          </a:p>
        </p:txBody>
      </p:sp>
      <p:pic>
        <p:nvPicPr>
          <p:cNvPr id="3074" name="Picture 2" descr="C:\Users\yiğitali\Desktop\800x939-omer-halisdemir-kimdir-15-temmuz-kahramani-omer-halisdemirin-hayat-hikayesi-1563189894189.jpg"/>
          <p:cNvPicPr>
            <a:picLocks noChangeAspect="1" noChangeArrowheads="1"/>
          </p:cNvPicPr>
          <p:nvPr/>
        </p:nvPicPr>
        <p:blipFill>
          <a:blip r:embed="rId2"/>
          <a:srcRect/>
          <a:stretch>
            <a:fillRect/>
          </a:stretch>
        </p:blipFill>
        <p:spPr bwMode="auto">
          <a:xfrm>
            <a:off x="0" y="1643050"/>
            <a:ext cx="5072066" cy="4429156"/>
          </a:xfrm>
          <a:prstGeom prst="rect">
            <a:avLst/>
          </a:prstGeom>
          <a:noFill/>
        </p:spPr>
      </p:pic>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131</TotalTime>
  <Words>173</Words>
  <PresentationFormat>Ekran Gösterisi (4:3)</PresentationFormat>
  <Paragraphs>27</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Hisse Senedi</vt:lpstr>
      <vt:lpstr>15 Temmuz Darbe Girişimi ve Demokresi Zaferi</vt:lpstr>
      <vt:lpstr>15 Temmuz nedir</vt:lpstr>
      <vt:lpstr>Türk milletimiz kendini sper etmiştir</vt:lpstr>
      <vt:lpstr>Biz beraberlikle kazandık</vt:lpstr>
      <vt:lpstr>Slayt 5</vt:lpstr>
      <vt:lpstr>Slayt 6</vt:lpstr>
      <vt:lpstr>15 Temmuz şehitleri</vt:lpstr>
      <vt:lpstr>Tüm 15 Temmuz şehitleri</vt:lpstr>
      <vt:lpstr>Ömer Halisdemir</vt:lpstr>
      <vt:lpstr>15 Temmuz şiiri</vt:lpstr>
      <vt:lpstr>Tek Degiliz Biz Beraberiz</vt:lpstr>
      <vt:lpstr> 15 Temmuz Türk  Komutanları</vt:lpstr>
      <vt:lpstr>Dinlediğiniz İçin 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 Temmuz Darbe Girişimi</dc:title>
  <dc:creator>yiğitali</dc:creator>
  <cp:lastModifiedBy>yiğitali</cp:lastModifiedBy>
  <cp:revision>37</cp:revision>
  <dcterms:created xsi:type="dcterms:W3CDTF">2022-11-25T13:06:59Z</dcterms:created>
  <dcterms:modified xsi:type="dcterms:W3CDTF">2022-11-28T04:47:16Z</dcterms:modified>
</cp:coreProperties>
</file>