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3"/>
  </p:notesMasterIdLst>
  <p:sldIdLst>
    <p:sldId id="289" r:id="rId2"/>
    <p:sldId id="292" r:id="rId3"/>
    <p:sldId id="261" r:id="rId4"/>
    <p:sldId id="329" r:id="rId5"/>
    <p:sldId id="334" r:id="rId6"/>
    <p:sldId id="293" r:id="rId7"/>
    <p:sldId id="361" r:id="rId8"/>
    <p:sldId id="337" r:id="rId9"/>
    <p:sldId id="368" r:id="rId10"/>
    <p:sldId id="367" r:id="rId11"/>
    <p:sldId id="354" r:id="rId12"/>
    <p:sldId id="338" r:id="rId13"/>
    <p:sldId id="339" r:id="rId14"/>
    <p:sldId id="340" r:id="rId15"/>
    <p:sldId id="319" r:id="rId16"/>
    <p:sldId id="356" r:id="rId17"/>
    <p:sldId id="341" r:id="rId18"/>
    <p:sldId id="322" r:id="rId19"/>
    <p:sldId id="325" r:id="rId20"/>
    <p:sldId id="326" r:id="rId21"/>
    <p:sldId id="358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37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07679-ABDA-4719-B72D-1F7D8D02CD12}" type="datetimeFigureOut">
              <a:rPr lang="tr-TR" smtClean="0"/>
              <a:t>27.11.2022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02696-2E55-4FF8-90FC-E743A411DA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6192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6958-D34C-4AC5-B3F7-664DF33A8EF9}" type="datetimeFigureOut">
              <a:rPr lang="tr-TR" smtClean="0"/>
              <a:pPr/>
              <a:t>27.11.2022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6958-D34C-4AC5-B3F7-664DF33A8EF9}" type="datetimeFigureOut">
              <a:rPr lang="tr-TR" smtClean="0"/>
              <a:pPr/>
              <a:t>27.11.2022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6958-D34C-4AC5-B3F7-664DF33A8EF9}" type="datetimeFigureOut">
              <a:rPr lang="tr-TR" smtClean="0"/>
              <a:pPr/>
              <a:t>27.11.2022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6958-D34C-4AC5-B3F7-664DF33A8EF9}" type="datetimeFigureOut">
              <a:rPr lang="tr-TR" smtClean="0"/>
              <a:pPr/>
              <a:t>27.11.2022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6958-D34C-4AC5-B3F7-664DF33A8EF9}" type="datetimeFigureOut">
              <a:rPr lang="tr-TR" smtClean="0"/>
              <a:pPr/>
              <a:t>27.11.2022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6958-D34C-4AC5-B3F7-664DF33A8EF9}" type="datetimeFigureOut">
              <a:rPr lang="tr-TR" smtClean="0"/>
              <a:pPr/>
              <a:t>27.11.2022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6958-D34C-4AC5-B3F7-664DF33A8EF9}" type="datetimeFigureOut">
              <a:rPr lang="tr-TR" smtClean="0"/>
              <a:pPr/>
              <a:t>27.11.2022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6958-D34C-4AC5-B3F7-664DF33A8EF9}" type="datetimeFigureOut">
              <a:rPr lang="tr-TR" smtClean="0"/>
              <a:pPr/>
              <a:t>27.11.2022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6958-D34C-4AC5-B3F7-664DF33A8EF9}" type="datetimeFigureOut">
              <a:rPr lang="tr-TR" smtClean="0"/>
              <a:pPr/>
              <a:t>27.11.2022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6958-D34C-4AC5-B3F7-664DF33A8EF9}" type="datetimeFigureOut">
              <a:rPr lang="tr-TR" smtClean="0"/>
              <a:pPr/>
              <a:t>27.11.2022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C6958-D34C-4AC5-B3F7-664DF33A8EF9}" type="datetimeFigureOut">
              <a:rPr lang="tr-TR" smtClean="0"/>
              <a:pPr/>
              <a:t>27.11.2022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0C6958-D34C-4AC5-B3F7-664DF33A8EF9}" type="datetimeFigureOut">
              <a:rPr lang="tr-TR" smtClean="0"/>
              <a:pPr/>
              <a:t>27.11.2022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FCF41A-4201-4341-B97E-4A7584719D58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7841" y="1422038"/>
            <a:ext cx="9144000" cy="4013924"/>
          </a:xfrm>
        </p:spPr>
        <p:txBody>
          <a:bodyPr>
            <a:normAutofit/>
          </a:bodyPr>
          <a:lstStyle/>
          <a:p>
            <a:r>
              <a:rPr lang="tr-TR" sz="8000" b="1" dirty="0"/>
              <a:t>        15 Temmuz             Demokrasi Zaferi ve </a:t>
            </a:r>
            <a:br>
              <a:rPr lang="tr-TR" sz="8000" b="1" dirty="0"/>
            </a:br>
            <a:r>
              <a:rPr lang="tr-TR" sz="8000" b="1" dirty="0"/>
              <a:t>Şehitleri Anma Günü </a:t>
            </a:r>
            <a:endParaRPr lang="tr-TR" sz="8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Önlerini keserek saldırıyı önlediler.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 descr="C:\Users\Goksu\Desktop\demokrasi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35480"/>
            <a:ext cx="9144000" cy="4922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7091" y="3429000"/>
            <a:ext cx="9144000" cy="4544787"/>
          </a:xfrm>
        </p:spPr>
        <p:txBody>
          <a:bodyPr>
            <a:noAutofit/>
          </a:bodyPr>
          <a:lstStyle/>
          <a:p>
            <a:br>
              <a:rPr lang="tr-TR" sz="6600" b="1" dirty="0">
                <a:solidFill>
                  <a:srgbClr val="0070C0"/>
                </a:solidFill>
              </a:rPr>
            </a:br>
            <a:br>
              <a:rPr lang="tr-TR" sz="6600" b="1" dirty="0">
                <a:solidFill>
                  <a:srgbClr val="0070C0"/>
                </a:solidFill>
              </a:rPr>
            </a:br>
            <a:br>
              <a:rPr lang="tr-TR" sz="6600" b="1" dirty="0">
                <a:solidFill>
                  <a:srgbClr val="0070C0"/>
                </a:solidFill>
              </a:rPr>
            </a:br>
            <a:br>
              <a:rPr lang="tr-TR" sz="6600" b="1" dirty="0">
                <a:solidFill>
                  <a:srgbClr val="0070C0"/>
                </a:solidFill>
              </a:rPr>
            </a:br>
            <a:br>
              <a:rPr lang="tr-TR" sz="6600" b="1" dirty="0">
                <a:solidFill>
                  <a:srgbClr val="0070C0"/>
                </a:solidFill>
              </a:rPr>
            </a:br>
            <a:br>
              <a:rPr lang="tr-TR" sz="6600" b="1" dirty="0">
                <a:solidFill>
                  <a:srgbClr val="0070C0"/>
                </a:solidFill>
              </a:rPr>
            </a:br>
            <a:br>
              <a:rPr lang="tr-TR" sz="6600" b="1" dirty="0">
                <a:solidFill>
                  <a:srgbClr val="0070C0"/>
                </a:solidFill>
              </a:rPr>
            </a:br>
            <a:r>
              <a:rPr lang="tr-TR" sz="6000" b="1" dirty="0">
                <a:solidFill>
                  <a:srgbClr val="0070C0"/>
                </a:solidFill>
              </a:rPr>
              <a:t>Tıpkı Çanakkale’de, </a:t>
            </a:r>
            <a:br>
              <a:rPr lang="tr-TR" sz="6000" b="1" dirty="0">
                <a:solidFill>
                  <a:srgbClr val="0070C0"/>
                </a:solidFill>
              </a:rPr>
            </a:br>
            <a:r>
              <a:rPr lang="tr-TR" sz="6000" b="1" dirty="0">
                <a:solidFill>
                  <a:srgbClr val="0070C0"/>
                </a:solidFill>
              </a:rPr>
              <a:t>İstiklal Savaşımızda olduğu gibi, </a:t>
            </a:r>
            <a:br>
              <a:rPr lang="tr-TR" sz="6000" b="1" dirty="0">
                <a:solidFill>
                  <a:srgbClr val="0070C0"/>
                </a:solidFill>
              </a:rPr>
            </a:br>
            <a:r>
              <a:rPr lang="tr-TR" sz="6000" b="1" dirty="0">
                <a:solidFill>
                  <a:srgbClr val="0070C0"/>
                </a:solidFill>
              </a:rPr>
              <a:t>tüm fertleriyle </a:t>
            </a:r>
            <a:br>
              <a:rPr lang="tr-TR" sz="6000" b="1" dirty="0">
                <a:solidFill>
                  <a:srgbClr val="0070C0"/>
                </a:solidFill>
              </a:rPr>
            </a:br>
            <a:r>
              <a:rPr lang="tr-TR" sz="6000" b="1" dirty="0">
                <a:solidFill>
                  <a:srgbClr val="0070C0"/>
                </a:solidFill>
              </a:rPr>
              <a:t>tek yürek oldu </a:t>
            </a:r>
            <a:br>
              <a:rPr lang="tr-TR" sz="6000" b="1" dirty="0">
                <a:solidFill>
                  <a:srgbClr val="0070C0"/>
                </a:solidFill>
              </a:rPr>
            </a:br>
            <a:r>
              <a:rPr lang="tr-TR" sz="6000" b="1" dirty="0">
                <a:solidFill>
                  <a:srgbClr val="0070C0"/>
                </a:solidFill>
              </a:rPr>
              <a:t>ve darbecilere </a:t>
            </a:r>
            <a:br>
              <a:rPr lang="tr-TR" sz="6000" b="1" dirty="0">
                <a:solidFill>
                  <a:srgbClr val="0070C0"/>
                </a:solidFill>
              </a:rPr>
            </a:br>
            <a:r>
              <a:rPr lang="tr-TR" sz="6000" b="1" dirty="0">
                <a:solidFill>
                  <a:srgbClr val="0070C0"/>
                </a:solidFill>
              </a:rPr>
              <a:t>gereken cevabı verdi. </a:t>
            </a:r>
            <a:br>
              <a:rPr lang="tr-TR" sz="6600" b="1" dirty="0">
                <a:solidFill>
                  <a:srgbClr val="0070C0"/>
                </a:solidFill>
              </a:rPr>
            </a:br>
            <a:endParaRPr lang="tr-TR" sz="6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tr-TR" sz="6600" b="1" dirty="0"/>
              <a:t>15 Temmuz gecesi harekete geçen hainler, ertesi gün akşam olmadan milletimiz tarafından hüsrana uğratıldılar. </a:t>
            </a:r>
            <a:br>
              <a:rPr lang="tr-TR" dirty="0"/>
            </a:br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540552" cy="6858000"/>
          </a:xfrm>
        </p:spPr>
        <p:txBody>
          <a:bodyPr>
            <a:normAutofit/>
          </a:bodyPr>
          <a:lstStyle/>
          <a:p>
            <a:r>
              <a:rPr lang="tr-TR" sz="6600" b="1" dirty="0"/>
              <a:t>Bu darbe girişimi milletimize, Meclisimize, demokrasimize, Cumhuriyetimize, aydınlık yarınlarımıza ve şanlı ordumuza karşı yapıldı.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tr-TR" sz="9600" b="1" dirty="0">
                <a:solidFill>
                  <a:srgbClr val="7030A0"/>
                </a:solidFill>
              </a:rPr>
              <a:t>Ordumuz ve Mehmetçiğimiz bizim gözbebeğimizdir.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2891" y="-1844169"/>
            <a:ext cx="9144000" cy="6858000"/>
          </a:xfrm>
        </p:spPr>
        <p:txBody>
          <a:bodyPr>
            <a:normAutofit/>
          </a:bodyPr>
          <a:lstStyle/>
          <a:p>
            <a:r>
              <a:rPr lang="tr-TR" sz="9600" b="1" dirty="0"/>
              <a:t>Darbede </a:t>
            </a:r>
            <a:r>
              <a:rPr lang="tr-TR" sz="9600" b="1" dirty="0" err="1"/>
              <a:t>birsürü</a:t>
            </a:r>
            <a:r>
              <a:rPr lang="tr-TR" sz="9600" b="1" dirty="0"/>
              <a:t> şehit verdik...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Goksu\Desktop\demokrasi\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6" y="0"/>
            <a:ext cx="91348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Goksu\Desktop\demokrasi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001" y="223690"/>
            <a:ext cx="9183001" cy="63016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Goksu\Desktop\demokrasi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2541" y="404664"/>
            <a:ext cx="9567600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tr-TR" sz="7200" b="1" dirty="0">
                <a:solidFill>
                  <a:schemeClr val="accent2">
                    <a:lumMod val="75000"/>
                  </a:schemeClr>
                </a:solidFill>
              </a:rPr>
              <a:t>Şehitlerimiz ve gazilerimiz, </a:t>
            </a:r>
            <a:br>
              <a:rPr lang="tr-TR" sz="7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tr-TR" sz="7200" b="1" dirty="0">
                <a:solidFill>
                  <a:schemeClr val="accent2">
                    <a:lumMod val="75000"/>
                  </a:schemeClr>
                </a:solidFill>
              </a:rPr>
              <a:t>15 Temmuz gecesi, cesaretleriyle, kahramanlıklarıyla</a:t>
            </a:r>
            <a:br>
              <a:rPr lang="tr-TR" sz="7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tr-TR" sz="7200" b="1" dirty="0">
                <a:solidFill>
                  <a:schemeClr val="accent2">
                    <a:lumMod val="75000"/>
                  </a:schemeClr>
                </a:solidFill>
              </a:rPr>
              <a:t> tarih yazdılar.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A8DAFF7E-8AD3-0A1D-56DB-03806F922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07" y="1007108"/>
            <a:ext cx="8229600" cy="1143000"/>
          </a:xfrm>
        </p:spPr>
        <p:txBody>
          <a:bodyPr/>
          <a:lstStyle/>
          <a:p>
            <a:r>
              <a:rPr lang="tr-TR" dirty="0"/>
              <a:t>Darbe nedir? 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B71F3F8-6F0A-D378-1E57-E13CA7585389}"/>
              </a:ext>
            </a:extLst>
          </p:cNvPr>
          <p:cNvSpPr txBox="1"/>
          <p:nvPr/>
        </p:nvSpPr>
        <p:spPr>
          <a:xfrm>
            <a:off x="204108" y="2150108"/>
            <a:ext cx="64225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5400" dirty="0">
                <a:solidFill>
                  <a:srgbClr val="FF0000"/>
                </a:solidFill>
              </a:rPr>
              <a:t>Darbe</a:t>
            </a:r>
            <a:r>
              <a:rPr lang="tr-TR" sz="5400" dirty="0"/>
              <a:t> </a:t>
            </a:r>
            <a:br>
              <a:rPr lang="tr-TR" sz="5400" dirty="0"/>
            </a:br>
            <a:r>
              <a:rPr lang="tr-TR" sz="5400" dirty="0"/>
              <a:t>halkın seçme hakkını </a:t>
            </a:r>
            <a:br>
              <a:rPr lang="tr-TR" sz="5400" dirty="0"/>
            </a:br>
            <a:r>
              <a:rPr lang="tr-TR" sz="5400" dirty="0"/>
              <a:t>elinden almaktır.</a:t>
            </a:r>
            <a:br>
              <a:rPr lang="tr-TR" sz="5400" dirty="0"/>
            </a:br>
            <a:endParaRPr lang="tr-TR" sz="5400" dirty="0"/>
          </a:p>
        </p:txBody>
      </p:sp>
      <p:pic>
        <p:nvPicPr>
          <p:cNvPr id="3" name="Picture 3" descr="C:\Users\Goksu\Desktop\seçim\Ekran Alıntısı.PNG">
            <a:extLst>
              <a:ext uri="{FF2B5EF4-FFF2-40B4-BE49-F238E27FC236}">
                <a16:creationId xmlns:a16="http://schemas.microsoft.com/office/drawing/2014/main" id="{0D5C4F97-47A9-C039-5A6C-B9EE7C8BB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907" y="1237643"/>
            <a:ext cx="4825093" cy="3470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tr-TR" sz="12000" b="1" dirty="0">
                <a:solidFill>
                  <a:srgbClr val="FF0000"/>
                </a:solidFill>
              </a:rPr>
              <a:t>Şehitlerimiz, kalbimizde yaşayacak.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Goksu\Desktop\demokrasi\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86" y="188640"/>
            <a:ext cx="9145386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0"/>
            <a:ext cx="9144000" cy="6858000"/>
          </a:xfrm>
        </p:spPr>
        <p:txBody>
          <a:bodyPr>
            <a:normAutofit/>
          </a:bodyPr>
          <a:lstStyle/>
          <a:p>
            <a:r>
              <a:rPr lang="tr-TR" sz="9600" dirty="0">
                <a:latin typeface="Showcard Gothic" pitchFamily="82" charset="0"/>
              </a:rPr>
              <a:t>15 </a:t>
            </a:r>
            <a:r>
              <a:rPr lang="tr-TR" sz="9600" dirty="0" err="1">
                <a:latin typeface="Showcard Gothic" pitchFamily="82" charset="0"/>
              </a:rPr>
              <a:t>TEMMUZ’da</a:t>
            </a:r>
            <a:br>
              <a:rPr lang="tr-TR" sz="9600" dirty="0">
                <a:latin typeface="Showcard Gothic" pitchFamily="82" charset="0"/>
              </a:rPr>
            </a:br>
            <a:br>
              <a:rPr lang="tr-TR" sz="9600" dirty="0">
                <a:latin typeface="Showcard Gothic" pitchFamily="82" charset="0"/>
              </a:rPr>
            </a:br>
            <a:r>
              <a:rPr lang="tr-TR" sz="9600" dirty="0">
                <a:latin typeface="Showcard Gothic" pitchFamily="82" charset="0"/>
              </a:rPr>
              <a:t>      NE OLDU?</a:t>
            </a:r>
            <a:br>
              <a:rPr lang="tr-TR" sz="9600" dirty="0">
                <a:latin typeface="Showcard Gothic" pitchFamily="82" charset="0"/>
              </a:rPr>
            </a:br>
            <a:endParaRPr lang="tr-TR" sz="9600" dirty="0">
              <a:latin typeface="Showcard Gothic" pitchFamily="82" charset="0"/>
            </a:endParaRPr>
          </a:p>
        </p:txBody>
      </p:sp>
    </p:spTree>
  </p:cSld>
  <p:clrMapOvr>
    <a:masterClrMapping/>
  </p:clrMapOvr>
  <p:transition advTm="8424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6858000"/>
          </a:xfrm>
        </p:spPr>
        <p:txBody>
          <a:bodyPr>
            <a:normAutofit/>
          </a:bodyPr>
          <a:lstStyle/>
          <a:p>
            <a:r>
              <a:rPr lang="tr-TR" sz="6000" b="1" dirty="0"/>
              <a:t>15 Temmuz gecesi,</a:t>
            </a:r>
            <a:br>
              <a:rPr lang="tr-TR" sz="6000" b="1" dirty="0"/>
            </a:br>
            <a:r>
              <a:rPr lang="tr-TR" sz="6000" dirty="0"/>
              <a:t>ülkemizi, milletimizi,</a:t>
            </a:r>
            <a:br>
              <a:rPr lang="tr-TR" sz="6000" dirty="0"/>
            </a:br>
            <a:r>
              <a:rPr lang="tr-TR" sz="6000" dirty="0"/>
              <a:t>demokrasimizi, Cumhuriyetimizi ve aydınlık geleceğimizi yok etmek isteyen </a:t>
            </a:r>
            <a:r>
              <a:rPr lang="tr-TR" sz="6000" b="1" dirty="0"/>
              <a:t>vatan hainleri</a:t>
            </a:r>
            <a:br>
              <a:rPr lang="tr-TR" sz="6000" b="1" dirty="0"/>
            </a:br>
            <a:r>
              <a:rPr lang="tr-TR" sz="6000" b="1" dirty="0"/>
              <a:t>harekete geçtiler.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tr-TR" sz="7200" b="1" dirty="0"/>
              <a:t>Milletin silahlarını </a:t>
            </a:r>
            <a:br>
              <a:rPr lang="tr-TR" sz="7200" b="1" dirty="0"/>
            </a:br>
            <a:r>
              <a:rPr lang="tr-TR" sz="7200" b="1" dirty="0"/>
              <a:t>yine bu aziz ve fedakar millete doğrultarak</a:t>
            </a:r>
            <a:br>
              <a:rPr lang="tr-TR" sz="7200" b="1" dirty="0"/>
            </a:br>
            <a:r>
              <a:rPr lang="tr-TR" sz="7200" b="1" dirty="0"/>
              <a:t>kanlı bir darbe </a:t>
            </a:r>
            <a:br>
              <a:rPr lang="tr-TR" sz="7200" b="1" dirty="0"/>
            </a:br>
            <a:r>
              <a:rPr lang="tr-TR" sz="7200" b="1" dirty="0"/>
              <a:t>girişiminde bulundular.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7" name="Picture 3" descr="C:\Users\Goksu\Desktop\demokrasi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35480"/>
            <a:ext cx="9231560" cy="4922520"/>
          </a:xfrm>
          <a:prstGeom prst="rect">
            <a:avLst/>
          </a:prstGeom>
          <a:noFill/>
        </p:spPr>
      </p:pic>
      <p:sp>
        <p:nvSpPr>
          <p:cNvPr id="5" name="Başlık 4">
            <a:extLst>
              <a:ext uri="{FF2B5EF4-FFF2-40B4-BE49-F238E27FC236}">
                <a16:creationId xmlns:a16="http://schemas.microsoft.com/office/drawing/2014/main" id="{C8C6C07C-2178-F287-732A-B7625C805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2376264"/>
          </a:xfrm>
        </p:spPr>
        <p:txBody>
          <a:bodyPr>
            <a:noAutofit/>
          </a:bodyPr>
          <a:lstStyle/>
          <a:p>
            <a:pPr algn="ctr"/>
            <a:r>
              <a:rPr lang="tr-TR" sz="9600" b="1" dirty="0"/>
              <a:t>TBMM’yi bombaladılar.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 descr="C:\Users\Goksu\Desktop\tbmm\Ekran Alıntıs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2897561"/>
            <a:ext cx="9666631" cy="3960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9144000" cy="6858000"/>
          </a:xfrm>
        </p:spPr>
        <p:txBody>
          <a:bodyPr>
            <a:noAutofit/>
          </a:bodyPr>
          <a:lstStyle/>
          <a:p>
            <a:r>
              <a:rPr lang="tr-TR" sz="6600" b="1" dirty="0"/>
              <a:t>Ancak, </a:t>
            </a:r>
            <a:br>
              <a:rPr lang="tr-TR" sz="6600" b="1" dirty="0"/>
            </a:br>
            <a:r>
              <a:rPr lang="tr-TR" sz="6600" b="1" dirty="0"/>
              <a:t>milletimiz</a:t>
            </a:r>
            <a:br>
              <a:rPr lang="tr-TR" sz="6600" b="1" dirty="0"/>
            </a:br>
            <a:r>
              <a:rPr lang="tr-TR" sz="6600" b="1" dirty="0"/>
              <a:t> sokakları, meydanları doldurarak</a:t>
            </a:r>
            <a:br>
              <a:rPr lang="tr-TR" sz="6600" b="1" dirty="0"/>
            </a:br>
            <a:r>
              <a:rPr lang="tr-TR" sz="6600" b="1" dirty="0"/>
              <a:t>ve ölümü göze alarak </a:t>
            </a:r>
            <a:br>
              <a:rPr lang="tr-TR" sz="6600" b="1" dirty="0"/>
            </a:br>
            <a:r>
              <a:rPr lang="tr-TR" sz="6600" b="1" dirty="0"/>
              <a:t>darbe girişimini </a:t>
            </a:r>
            <a:br>
              <a:rPr lang="tr-TR" sz="6600" b="1" dirty="0"/>
            </a:br>
            <a:r>
              <a:rPr lang="tr-TR" sz="6600" b="1" dirty="0"/>
              <a:t>başarısızlığa uğrattı.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Tankların üzerine çıkarak...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 descr="C:\Users\Goksu\Desktop\demokrasi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7088"/>
            <a:ext cx="9144000" cy="5010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567</TotalTime>
  <Words>97</Words>
  <Application>Microsoft Office PowerPoint</Application>
  <PresentationFormat>Ekran Gösterisi (4:3)</PresentationFormat>
  <Paragraphs>28</Paragraphs>
  <Slides>21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Akış</vt:lpstr>
      <vt:lpstr>        15 Temmuz             Demokrasi Zaferi ve  Şehitleri Anma Günü </vt:lpstr>
      <vt:lpstr>Darbe nedir? </vt:lpstr>
      <vt:lpstr>15 TEMMUZ’da        NE OLDU? </vt:lpstr>
      <vt:lpstr>15 Temmuz gecesi, ülkemizi, milletimizi, demokrasimizi, Cumhuriyetimizi ve aydınlık geleceğimizi yok etmek isteyen vatan hainleri harekete geçtiler.</vt:lpstr>
      <vt:lpstr>Milletin silahlarını  yine bu aziz ve fedakar millete doğrultarak kanlı bir darbe  girişiminde bulundular.</vt:lpstr>
      <vt:lpstr>PowerPoint Sunusu</vt:lpstr>
      <vt:lpstr>TBMM’yi bombaladılar.</vt:lpstr>
      <vt:lpstr>Ancak,  milletimiz  sokakları, meydanları doldurarak ve ölümü göze alarak  darbe girişimini  başarısızlığa uğrattı. </vt:lpstr>
      <vt:lpstr>Tankların üzerine çıkarak... </vt:lpstr>
      <vt:lpstr>Önlerini keserek saldırıyı önlediler. </vt:lpstr>
      <vt:lpstr>       Tıpkı Çanakkale’de,  İstiklal Savaşımızda olduğu gibi,  tüm fertleriyle  tek yürek oldu  ve darbecilere  gereken cevabı verdi.  </vt:lpstr>
      <vt:lpstr>15 Temmuz gecesi harekete geçen hainler, ertesi gün akşam olmadan milletimiz tarafından hüsrana uğratıldılar.  </vt:lpstr>
      <vt:lpstr>Bu darbe girişimi milletimize, Meclisimize, demokrasimize, Cumhuriyetimize, aydınlık yarınlarımıza ve şanlı ordumuza karşı yapıldı.</vt:lpstr>
      <vt:lpstr>Ordumuz ve Mehmetçiğimiz bizim gözbebeğimizdir.</vt:lpstr>
      <vt:lpstr>Darbede birsürü şehit verdik... </vt:lpstr>
      <vt:lpstr>PowerPoint Sunusu</vt:lpstr>
      <vt:lpstr>PowerPoint Sunusu</vt:lpstr>
      <vt:lpstr>PowerPoint Sunusu</vt:lpstr>
      <vt:lpstr>Şehitlerimiz ve gazilerimiz,  15 Temmuz gecesi, cesaretleriyle, kahramanlıklarıyla  tarih yazdılar.</vt:lpstr>
      <vt:lpstr>Şehitlerimiz, kalbimizde yaşayacak.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 TEMMUZ</dc:title>
  <dc:creator>Goksu</dc:creator>
  <cp:lastModifiedBy>muhammed keskin</cp:lastModifiedBy>
  <cp:revision>46</cp:revision>
  <dcterms:created xsi:type="dcterms:W3CDTF">2016-09-11T15:45:44Z</dcterms:created>
  <dcterms:modified xsi:type="dcterms:W3CDTF">2022-11-27T08:19:57Z</dcterms:modified>
</cp:coreProperties>
</file>